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57" r:id="rId5"/>
    <p:sldId id="261" r:id="rId6"/>
    <p:sldId id="262" r:id="rId7"/>
    <p:sldId id="263" r:id="rId8"/>
    <p:sldId id="267" r:id="rId9"/>
    <p:sldId id="264" r:id="rId10"/>
    <p:sldId id="333" r:id="rId11"/>
    <p:sldId id="269" r:id="rId12"/>
    <p:sldId id="266" r:id="rId13"/>
    <p:sldId id="309" r:id="rId14"/>
    <p:sldId id="299" r:id="rId15"/>
    <p:sldId id="301" r:id="rId16"/>
    <p:sldId id="287" r:id="rId17"/>
    <p:sldId id="302" r:id="rId18"/>
    <p:sldId id="285" r:id="rId19"/>
    <p:sldId id="265" r:id="rId20"/>
    <p:sldId id="270" r:id="rId21"/>
    <p:sldId id="271" r:id="rId22"/>
    <p:sldId id="276" r:id="rId23"/>
    <p:sldId id="308" r:id="rId24"/>
    <p:sldId id="306" r:id="rId25"/>
    <p:sldId id="307" r:id="rId26"/>
    <p:sldId id="322" r:id="rId27"/>
    <p:sldId id="303" r:id="rId28"/>
    <p:sldId id="334" r:id="rId29"/>
    <p:sldId id="323" r:id="rId30"/>
    <p:sldId id="335" r:id="rId31"/>
    <p:sldId id="336" r:id="rId32"/>
    <p:sldId id="331" r:id="rId33"/>
    <p:sldId id="304" r:id="rId34"/>
    <p:sldId id="305" r:id="rId35"/>
    <p:sldId id="326" r:id="rId36"/>
    <p:sldId id="327" r:id="rId37"/>
    <p:sldId id="324" r:id="rId38"/>
    <p:sldId id="332" r:id="rId39"/>
    <p:sldId id="325" r:id="rId40"/>
    <p:sldId id="328" r:id="rId41"/>
    <p:sldId id="317" r:id="rId42"/>
    <p:sldId id="329" r:id="rId43"/>
    <p:sldId id="330" r:id="rId44"/>
    <p:sldId id="339" r:id="rId45"/>
    <p:sldId id="338" r:id="rId46"/>
    <p:sldId id="320" r:id="rId47"/>
    <p:sldId id="273" r:id="rId48"/>
    <p:sldId id="337" r:id="rId49"/>
    <p:sldId id="272" r:id="rId50"/>
    <p:sldId id="31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077574-A582-4CC2-9DC7-63A55A9B0C19}" v="170" dt="2023-03-28T08:36:55.839"/>
    <p1510:client id="{1B90914B-E748-49B2-9101-5D063D5C6058}" v="12" dt="2023-03-28T07:24:39.683"/>
    <p1510:client id="{42FCBE00-6504-47C5-A2AE-E2D46C6FE61D}" v="1" dt="2023-03-28T08:39:36.454"/>
    <p1510:client id="{48AA01A8-8C81-4B04-8773-5E180A91E12D}" v="2" dt="2023-03-27T15:24:44.759"/>
    <p1510:client id="{75CBD13A-FB14-41E6-87B7-9C37C7623427}" v="367" dt="2023-03-28T07:55:56.189"/>
    <p1510:client id="{89DA6E2C-AB7D-439D-8934-C50B1EF6107E}" v="6" dt="2023-03-28T07:38:31.620"/>
    <p1510:client id="{982A8FC8-0C64-4E55-A9CE-7289859ADE0E}" v="279" dt="2023-03-28T08:37:58.164"/>
    <p1510:client id="{9DD4980D-A3D2-4FF2-A2B5-9C21A7BA37B5}" v="7" dt="2023-03-28T08:04:15.266"/>
    <p1510:client id="{AB1951DC-E673-4D98-92B6-B3DDC85765C3}" v="2" dt="2023-03-28T08:40:48.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Lisa - Disability and Accessibility Advisor" userId="S::lisa.richardson@solent.nhs.uk::99b054bc-fdf2-461d-ab61-f8ea2b1141bd" providerId="AD" clId="Web-{89DA6E2C-AB7D-439D-8934-C50B1EF6107E}"/>
    <pc:docChg chg="addSld modSld">
      <pc:chgData name="Richardson, Lisa - Disability and Accessibility Advisor" userId="S::lisa.richardson@solent.nhs.uk::99b054bc-fdf2-461d-ab61-f8ea2b1141bd" providerId="AD" clId="Web-{89DA6E2C-AB7D-439D-8934-C50B1EF6107E}" dt="2023-03-28T07:38:31.620" v="5" actId="20577"/>
      <pc:docMkLst>
        <pc:docMk/>
      </pc:docMkLst>
      <pc:sldChg chg="modSp new">
        <pc:chgData name="Richardson, Lisa - Disability and Accessibility Advisor" userId="S::lisa.richardson@solent.nhs.uk::99b054bc-fdf2-461d-ab61-f8ea2b1141bd" providerId="AD" clId="Web-{89DA6E2C-AB7D-439D-8934-C50B1EF6107E}" dt="2023-03-28T07:38:31.620" v="5" actId="20577"/>
        <pc:sldMkLst>
          <pc:docMk/>
          <pc:sldMk cId="3119267016" sldId="338"/>
        </pc:sldMkLst>
        <pc:spChg chg="mod">
          <ac:chgData name="Richardson, Lisa - Disability and Accessibility Advisor" userId="S::lisa.richardson@solent.nhs.uk::99b054bc-fdf2-461d-ab61-f8ea2b1141bd" providerId="AD" clId="Web-{89DA6E2C-AB7D-439D-8934-C50B1EF6107E}" dt="2023-03-28T07:38:31.620" v="5" actId="20577"/>
          <ac:spMkLst>
            <pc:docMk/>
            <pc:sldMk cId="3119267016" sldId="338"/>
            <ac:spMk id="2" creationId="{AD12FD3D-279D-F078-783B-602651B10CAA}"/>
          </ac:spMkLst>
        </pc:spChg>
      </pc:sldChg>
    </pc:docChg>
  </pc:docChgLst>
  <pc:docChgLst>
    <pc:chgData name="Richardson, Lisa - Disability and Accessibility Advisor" userId="S::lisa.richardson@solent.nhs.uk::99b054bc-fdf2-461d-ab61-f8ea2b1141bd" providerId="AD" clId="Web-{AB1951DC-E673-4D98-92B6-B3DDC85765C3}"/>
    <pc:docChg chg="modSld">
      <pc:chgData name="Richardson, Lisa - Disability and Accessibility Advisor" userId="S::lisa.richardson@solent.nhs.uk::99b054bc-fdf2-461d-ab61-f8ea2b1141bd" providerId="AD" clId="Web-{AB1951DC-E673-4D98-92B6-B3DDC85765C3}" dt="2023-03-28T08:40:48.335" v="1" actId="20577"/>
      <pc:docMkLst>
        <pc:docMk/>
      </pc:docMkLst>
      <pc:sldChg chg="modSp">
        <pc:chgData name="Richardson, Lisa - Disability and Accessibility Advisor" userId="S::lisa.richardson@solent.nhs.uk::99b054bc-fdf2-461d-ab61-f8ea2b1141bd" providerId="AD" clId="Web-{AB1951DC-E673-4D98-92B6-B3DDC85765C3}" dt="2023-03-28T08:40:48.335" v="1" actId="20577"/>
        <pc:sldMkLst>
          <pc:docMk/>
          <pc:sldMk cId="3324654929" sldId="303"/>
        </pc:sldMkLst>
        <pc:spChg chg="mod">
          <ac:chgData name="Richardson, Lisa - Disability and Accessibility Advisor" userId="S::lisa.richardson@solent.nhs.uk::99b054bc-fdf2-461d-ab61-f8ea2b1141bd" providerId="AD" clId="Web-{AB1951DC-E673-4D98-92B6-B3DDC85765C3}" dt="2023-03-28T08:40:48.335" v="1" actId="20577"/>
          <ac:spMkLst>
            <pc:docMk/>
            <pc:sldMk cId="3324654929" sldId="303"/>
            <ac:spMk id="3" creationId="{FFCF05D4-85DA-467F-A39F-86A380545757}"/>
          </ac:spMkLst>
        </pc:spChg>
      </pc:sldChg>
    </pc:docChg>
  </pc:docChgLst>
  <pc:docChgLst>
    <pc:chgData name="Richardson, Lisa - Disability and Accessibility Advisor" userId="S::lisa.richardson@solent.nhs.uk::99b054bc-fdf2-461d-ab61-f8ea2b1141bd" providerId="AD" clId="Web-{42FCBE00-6504-47C5-A2AE-E2D46C6FE61D}"/>
    <pc:docChg chg="modSld">
      <pc:chgData name="Richardson, Lisa - Disability and Accessibility Advisor" userId="S::lisa.richardson@solent.nhs.uk::99b054bc-fdf2-461d-ab61-f8ea2b1141bd" providerId="AD" clId="Web-{42FCBE00-6504-47C5-A2AE-E2D46C6FE61D}" dt="2023-03-28T08:39:36.454" v="0"/>
      <pc:docMkLst>
        <pc:docMk/>
      </pc:docMkLst>
      <pc:sldChg chg="mod setBg">
        <pc:chgData name="Richardson, Lisa - Disability and Accessibility Advisor" userId="S::lisa.richardson@solent.nhs.uk::99b054bc-fdf2-461d-ab61-f8ea2b1141bd" providerId="AD" clId="Web-{42FCBE00-6504-47C5-A2AE-E2D46C6FE61D}" dt="2023-03-28T08:39:36.454" v="0"/>
        <pc:sldMkLst>
          <pc:docMk/>
          <pc:sldMk cId="2398230551" sldId="334"/>
        </pc:sldMkLst>
      </pc:sldChg>
    </pc:docChg>
  </pc:docChgLst>
  <pc:docChgLst>
    <pc:chgData name="Morris, Alice - Disability &amp; Accessibility Advisor" userId="S::alice.morris@solent.nhs.uk::49ea70ff-f240-496c-8014-50f103ea51f7" providerId="AD" clId="Web-{48AA01A8-8C81-4B04-8773-5E180A91E12D}"/>
    <pc:docChg chg="modSld">
      <pc:chgData name="Morris, Alice - Disability &amp; Accessibility Advisor" userId="S::alice.morris@solent.nhs.uk::49ea70ff-f240-496c-8014-50f103ea51f7" providerId="AD" clId="Web-{48AA01A8-8C81-4B04-8773-5E180A91E12D}" dt="2023-03-27T15:24:44.759" v="1"/>
      <pc:docMkLst>
        <pc:docMk/>
      </pc:docMkLst>
      <pc:sldChg chg="mod setBg">
        <pc:chgData name="Morris, Alice - Disability &amp; Accessibility Advisor" userId="S::alice.morris@solent.nhs.uk::49ea70ff-f240-496c-8014-50f103ea51f7" providerId="AD" clId="Web-{48AA01A8-8C81-4B04-8773-5E180A91E12D}" dt="2023-03-27T15:24:44.759" v="1"/>
        <pc:sldMkLst>
          <pc:docMk/>
          <pc:sldMk cId="923706882" sldId="304"/>
        </pc:sldMkLst>
      </pc:sldChg>
    </pc:docChg>
  </pc:docChgLst>
  <pc:docChgLst>
    <pc:chgData name="Richardson, Lisa - Disability and Accessibility Advisor" userId="S::lisa.richardson@solent.nhs.uk::99b054bc-fdf2-461d-ab61-f8ea2b1141bd" providerId="AD" clId="Web-{1B90914B-E748-49B2-9101-5D063D5C6058}"/>
    <pc:docChg chg="modSld">
      <pc:chgData name="Richardson, Lisa - Disability and Accessibility Advisor" userId="S::lisa.richardson@solent.nhs.uk::99b054bc-fdf2-461d-ab61-f8ea2b1141bd" providerId="AD" clId="Web-{1B90914B-E748-49B2-9101-5D063D5C6058}" dt="2023-03-28T07:24:53.386" v="334"/>
      <pc:docMkLst>
        <pc:docMk/>
      </pc:docMkLst>
      <pc:sldChg chg="modSp modNotes">
        <pc:chgData name="Richardson, Lisa - Disability and Accessibility Advisor" userId="S::lisa.richardson@solent.nhs.uk::99b054bc-fdf2-461d-ab61-f8ea2b1141bd" providerId="AD" clId="Web-{1B90914B-E748-49B2-9101-5D063D5C6058}" dt="2023-03-28T07:24:53.386" v="334"/>
        <pc:sldMkLst>
          <pc:docMk/>
          <pc:sldMk cId="2983694537" sldId="329"/>
        </pc:sldMkLst>
        <pc:spChg chg="mod">
          <ac:chgData name="Richardson, Lisa - Disability and Accessibility Advisor" userId="S::lisa.richardson@solent.nhs.uk::99b054bc-fdf2-461d-ab61-f8ea2b1141bd" providerId="AD" clId="Web-{1B90914B-E748-49B2-9101-5D063D5C6058}" dt="2023-03-28T07:24:39.683" v="333" actId="20577"/>
          <ac:spMkLst>
            <pc:docMk/>
            <pc:sldMk cId="2983694537" sldId="329"/>
            <ac:spMk id="3" creationId="{A3151DB9-4744-4034-945F-383562863B8D}"/>
          </ac:spMkLst>
        </pc:spChg>
      </pc:sldChg>
    </pc:docChg>
  </pc:docChgLst>
  <pc:docChgLst>
    <pc:chgData name="Richardson, Lisa - Disability and Accessibility Advisor" userId="S::lisa.richardson@solent.nhs.uk::99b054bc-fdf2-461d-ab61-f8ea2b1141bd" providerId="AD" clId="Web-{9DD4980D-A3D2-4FF2-A2B5-9C21A7BA37B5}"/>
    <pc:docChg chg="modSld">
      <pc:chgData name="Richardson, Lisa - Disability and Accessibility Advisor" userId="S::lisa.richardson@solent.nhs.uk::99b054bc-fdf2-461d-ab61-f8ea2b1141bd" providerId="AD" clId="Web-{9DD4980D-A3D2-4FF2-A2B5-9C21A7BA37B5}" dt="2023-03-28T08:06:05.002" v="17"/>
      <pc:docMkLst>
        <pc:docMk/>
      </pc:docMkLst>
      <pc:sldChg chg="addSp delSp modSp mod setBg">
        <pc:chgData name="Richardson, Lisa - Disability and Accessibility Advisor" userId="S::lisa.richardson@solent.nhs.uk::99b054bc-fdf2-461d-ab61-f8ea2b1141bd" providerId="AD" clId="Web-{9DD4980D-A3D2-4FF2-A2B5-9C21A7BA37B5}" dt="2023-03-28T08:06:05.002" v="17"/>
        <pc:sldMkLst>
          <pc:docMk/>
          <pc:sldMk cId="2562897556" sldId="337"/>
        </pc:sldMkLst>
        <pc:spChg chg="add del">
          <ac:chgData name="Richardson, Lisa - Disability and Accessibility Advisor" userId="S::lisa.richardson@solent.nhs.uk::99b054bc-fdf2-461d-ab61-f8ea2b1141bd" providerId="AD" clId="Web-{9DD4980D-A3D2-4FF2-A2B5-9C21A7BA37B5}" dt="2023-03-28T08:03:56.327" v="2"/>
          <ac:spMkLst>
            <pc:docMk/>
            <pc:sldMk cId="2562897556" sldId="337"/>
            <ac:spMk id="7" creationId="{F3060C83-F051-4F0E-ABAD-AA0DFC48B218}"/>
          </ac:spMkLst>
        </pc:spChg>
        <pc:spChg chg="add del">
          <ac:chgData name="Richardson, Lisa - Disability and Accessibility Advisor" userId="S::lisa.richardson@solent.nhs.uk::99b054bc-fdf2-461d-ab61-f8ea2b1141bd" providerId="AD" clId="Web-{9DD4980D-A3D2-4FF2-A2B5-9C21A7BA37B5}" dt="2023-03-28T08:03:56.327" v="2"/>
          <ac:spMkLst>
            <pc:docMk/>
            <pc:sldMk cId="2562897556" sldId="337"/>
            <ac:spMk id="9" creationId="{83C98ABE-055B-441F-B07E-44F97F083C39}"/>
          </ac:spMkLst>
        </pc:spChg>
        <pc:spChg chg="add del">
          <ac:chgData name="Richardson, Lisa - Disability and Accessibility Advisor" userId="S::lisa.richardson@solent.nhs.uk::99b054bc-fdf2-461d-ab61-f8ea2b1141bd" providerId="AD" clId="Web-{9DD4980D-A3D2-4FF2-A2B5-9C21A7BA37B5}" dt="2023-03-28T08:03:56.327" v="2"/>
          <ac:spMkLst>
            <pc:docMk/>
            <pc:sldMk cId="2562897556" sldId="337"/>
            <ac:spMk id="11" creationId="{29FDB030-9B49-4CED-8CCD-4D99382388AC}"/>
          </ac:spMkLst>
        </pc:spChg>
        <pc:spChg chg="add del">
          <ac:chgData name="Richardson, Lisa - Disability and Accessibility Advisor" userId="S::lisa.richardson@solent.nhs.uk::99b054bc-fdf2-461d-ab61-f8ea2b1141bd" providerId="AD" clId="Web-{9DD4980D-A3D2-4FF2-A2B5-9C21A7BA37B5}" dt="2023-03-28T08:03:56.327" v="2"/>
          <ac:spMkLst>
            <pc:docMk/>
            <pc:sldMk cId="2562897556" sldId="337"/>
            <ac:spMk id="13" creationId="{3783CA14-24A1-485C-8B30-D6A5D87987AD}"/>
          </ac:spMkLst>
        </pc:spChg>
        <pc:spChg chg="add del">
          <ac:chgData name="Richardson, Lisa - Disability and Accessibility Advisor" userId="S::lisa.richardson@solent.nhs.uk::99b054bc-fdf2-461d-ab61-f8ea2b1141bd" providerId="AD" clId="Web-{9DD4980D-A3D2-4FF2-A2B5-9C21A7BA37B5}" dt="2023-03-28T08:03:56.327" v="2"/>
          <ac:spMkLst>
            <pc:docMk/>
            <pc:sldMk cId="2562897556" sldId="337"/>
            <ac:spMk id="15" creationId="{9A97C86A-04D6-40F7-AE84-31AB43E6A846}"/>
          </ac:spMkLst>
        </pc:spChg>
        <pc:spChg chg="add del">
          <ac:chgData name="Richardson, Lisa - Disability and Accessibility Advisor" userId="S::lisa.richardson@solent.nhs.uk::99b054bc-fdf2-461d-ab61-f8ea2b1141bd" providerId="AD" clId="Web-{9DD4980D-A3D2-4FF2-A2B5-9C21A7BA37B5}" dt="2023-03-28T08:03:56.327" v="2"/>
          <ac:spMkLst>
            <pc:docMk/>
            <pc:sldMk cId="2562897556" sldId="337"/>
            <ac:spMk id="17" creationId="{FF9F2414-84E8-453E-B1F3-389FDE8192D9}"/>
          </ac:spMkLst>
        </pc:spChg>
        <pc:spChg chg="add del">
          <ac:chgData name="Richardson, Lisa - Disability and Accessibility Advisor" userId="S::lisa.richardson@solent.nhs.uk::99b054bc-fdf2-461d-ab61-f8ea2b1141bd" providerId="AD" clId="Web-{9DD4980D-A3D2-4FF2-A2B5-9C21A7BA37B5}" dt="2023-03-28T08:03:56.327" v="2"/>
          <ac:spMkLst>
            <pc:docMk/>
            <pc:sldMk cId="2562897556" sldId="337"/>
            <ac:spMk id="19" creationId="{3ECA69A1-7536-43AC-85EF-C7106179F5ED}"/>
          </ac:spMkLst>
        </pc:spChg>
        <pc:spChg chg="add del">
          <ac:chgData name="Richardson, Lisa - Disability and Accessibility Advisor" userId="S::lisa.richardson@solent.nhs.uk::99b054bc-fdf2-461d-ab61-f8ea2b1141bd" providerId="AD" clId="Web-{9DD4980D-A3D2-4FF2-A2B5-9C21A7BA37B5}" dt="2023-03-28T08:05:32.673" v="10"/>
          <ac:spMkLst>
            <pc:docMk/>
            <pc:sldMk cId="2562897556" sldId="337"/>
            <ac:spMk id="26" creationId="{8DAAB828-02C8-4111-AC14-FF5ACEDDFE37}"/>
          </ac:spMkLst>
        </pc:spChg>
        <pc:spChg chg="add del">
          <ac:chgData name="Richardson, Lisa - Disability and Accessibility Advisor" userId="S::lisa.richardson@solent.nhs.uk::99b054bc-fdf2-461d-ab61-f8ea2b1141bd" providerId="AD" clId="Web-{9DD4980D-A3D2-4FF2-A2B5-9C21A7BA37B5}" dt="2023-03-28T08:06:05.002" v="16"/>
          <ac:spMkLst>
            <pc:docMk/>
            <pc:sldMk cId="2562897556" sldId="337"/>
            <ac:spMk id="30" creationId="{8DBEAE55-3EA1-41D7-A212-5F7D8986C1F2}"/>
          </ac:spMkLst>
        </pc:spChg>
        <pc:spChg chg="add del">
          <ac:chgData name="Richardson, Lisa - Disability and Accessibility Advisor" userId="S::lisa.richardson@solent.nhs.uk::99b054bc-fdf2-461d-ab61-f8ea2b1141bd" providerId="AD" clId="Web-{9DD4980D-A3D2-4FF2-A2B5-9C21A7BA37B5}" dt="2023-03-28T08:05:38.455" v="12"/>
          <ac:spMkLst>
            <pc:docMk/>
            <pc:sldMk cId="2562897556" sldId="337"/>
            <ac:spMk id="32" creationId="{2D2B266D-3625-4584-A5C3-7D3F672CFF30}"/>
          </ac:spMkLst>
        </pc:spChg>
        <pc:spChg chg="add del">
          <ac:chgData name="Richardson, Lisa - Disability and Accessibility Advisor" userId="S::lisa.richardson@solent.nhs.uk::99b054bc-fdf2-461d-ab61-f8ea2b1141bd" providerId="AD" clId="Web-{9DD4980D-A3D2-4FF2-A2B5-9C21A7BA37B5}" dt="2023-03-28T08:05:38.455" v="12"/>
          <ac:spMkLst>
            <pc:docMk/>
            <pc:sldMk cId="2562897556" sldId="337"/>
            <ac:spMk id="33" creationId="{A5D2A5D1-BA0D-47D3-B051-DA7743C46E28}"/>
          </ac:spMkLst>
        </pc:spChg>
        <pc:spChg chg="add del">
          <ac:chgData name="Richardson, Lisa - Disability and Accessibility Advisor" userId="S::lisa.richardson@solent.nhs.uk::99b054bc-fdf2-461d-ab61-f8ea2b1141bd" providerId="AD" clId="Web-{9DD4980D-A3D2-4FF2-A2B5-9C21A7BA37B5}" dt="2023-03-28T08:05:46.564" v="14"/>
          <ac:spMkLst>
            <pc:docMk/>
            <pc:sldMk cId="2562897556" sldId="337"/>
            <ac:spMk id="35" creationId="{8950AD4C-6AF3-49F8-94E1-DBCAFB39478B}"/>
          </ac:spMkLst>
        </pc:spChg>
        <pc:spChg chg="add del">
          <ac:chgData name="Richardson, Lisa - Disability and Accessibility Advisor" userId="S::lisa.richardson@solent.nhs.uk::99b054bc-fdf2-461d-ab61-f8ea2b1141bd" providerId="AD" clId="Web-{9DD4980D-A3D2-4FF2-A2B5-9C21A7BA37B5}" dt="2023-03-28T08:05:46.564" v="14"/>
          <ac:spMkLst>
            <pc:docMk/>
            <pc:sldMk cId="2562897556" sldId="337"/>
            <ac:spMk id="36" creationId="{D967F3CD-B7D5-4CD4-B546-13C8A8F612BA}"/>
          </ac:spMkLst>
        </pc:spChg>
        <pc:spChg chg="add del">
          <ac:chgData name="Richardson, Lisa - Disability and Accessibility Advisor" userId="S::lisa.richardson@solent.nhs.uk::99b054bc-fdf2-461d-ab61-f8ea2b1141bd" providerId="AD" clId="Web-{9DD4980D-A3D2-4FF2-A2B5-9C21A7BA37B5}" dt="2023-03-28T08:05:46.564" v="14"/>
          <ac:spMkLst>
            <pc:docMk/>
            <pc:sldMk cId="2562897556" sldId="337"/>
            <ac:spMk id="37" creationId="{F9528C64-B611-4A0E-AED3-355EAA4E2DE3}"/>
          </ac:spMkLst>
        </pc:spChg>
        <pc:spChg chg="add del">
          <ac:chgData name="Richardson, Lisa - Disability and Accessibility Advisor" userId="S::lisa.richardson@solent.nhs.uk::99b054bc-fdf2-461d-ab61-f8ea2b1141bd" providerId="AD" clId="Web-{9DD4980D-A3D2-4FF2-A2B5-9C21A7BA37B5}" dt="2023-03-28T08:05:46.564" v="14"/>
          <ac:spMkLst>
            <pc:docMk/>
            <pc:sldMk cId="2562897556" sldId="337"/>
            <ac:spMk id="38" creationId="{9479A80B-8CA9-4EA1-9408-D2A7B0466B88}"/>
          </ac:spMkLst>
        </pc:spChg>
        <pc:spChg chg="add del">
          <ac:chgData name="Richardson, Lisa - Disability and Accessibility Advisor" userId="S::lisa.richardson@solent.nhs.uk::99b054bc-fdf2-461d-ab61-f8ea2b1141bd" providerId="AD" clId="Web-{9DD4980D-A3D2-4FF2-A2B5-9C21A7BA37B5}" dt="2023-03-28T08:06:05.002" v="16"/>
          <ac:spMkLst>
            <pc:docMk/>
            <pc:sldMk cId="2562897556" sldId="337"/>
            <ac:spMk id="40" creationId="{8950AD4C-6AF3-49F8-94E1-DBCAFB39478B}"/>
          </ac:spMkLst>
        </pc:spChg>
        <pc:spChg chg="add del">
          <ac:chgData name="Richardson, Lisa - Disability and Accessibility Advisor" userId="S::lisa.richardson@solent.nhs.uk::99b054bc-fdf2-461d-ab61-f8ea2b1141bd" providerId="AD" clId="Web-{9DD4980D-A3D2-4FF2-A2B5-9C21A7BA37B5}" dt="2023-03-28T08:06:05.002" v="16"/>
          <ac:spMkLst>
            <pc:docMk/>
            <pc:sldMk cId="2562897556" sldId="337"/>
            <ac:spMk id="41" creationId="{2F0E00C3-4613-415F-BE3A-78FBAD9061C0}"/>
          </ac:spMkLst>
        </pc:spChg>
        <pc:spChg chg="add del">
          <ac:chgData name="Richardson, Lisa - Disability and Accessibility Advisor" userId="S::lisa.richardson@solent.nhs.uk::99b054bc-fdf2-461d-ab61-f8ea2b1141bd" providerId="AD" clId="Web-{9DD4980D-A3D2-4FF2-A2B5-9C21A7BA37B5}" dt="2023-03-28T08:06:05.002" v="16"/>
          <ac:spMkLst>
            <pc:docMk/>
            <pc:sldMk cId="2562897556" sldId="337"/>
            <ac:spMk id="42" creationId="{CFC5F0E7-644F-4101-BE72-12825CF537E7}"/>
          </ac:spMkLst>
        </pc:spChg>
        <pc:spChg chg="add">
          <ac:chgData name="Richardson, Lisa - Disability and Accessibility Advisor" userId="S::lisa.richardson@solent.nhs.uk::99b054bc-fdf2-461d-ab61-f8ea2b1141bd" providerId="AD" clId="Web-{9DD4980D-A3D2-4FF2-A2B5-9C21A7BA37B5}" dt="2023-03-28T08:06:05.002" v="17"/>
          <ac:spMkLst>
            <pc:docMk/>
            <pc:sldMk cId="2562897556" sldId="337"/>
            <ac:spMk id="44" creationId="{B649E800-A5C8-49A0-A453-ED537DA3156A}"/>
          </ac:spMkLst>
        </pc:spChg>
        <pc:spChg chg="add">
          <ac:chgData name="Richardson, Lisa - Disability and Accessibility Advisor" userId="S::lisa.richardson@solent.nhs.uk::99b054bc-fdf2-461d-ab61-f8ea2b1141bd" providerId="AD" clId="Web-{9DD4980D-A3D2-4FF2-A2B5-9C21A7BA37B5}" dt="2023-03-28T08:06:05.002" v="17"/>
          <ac:spMkLst>
            <pc:docMk/>
            <pc:sldMk cId="2562897556" sldId="337"/>
            <ac:spMk id="45" creationId="{8BA67DD7-B75D-4A30-90A4-EEA9F64AF11B}"/>
          </ac:spMkLst>
        </pc:spChg>
        <pc:grpChg chg="add del">
          <ac:chgData name="Richardson, Lisa - Disability and Accessibility Advisor" userId="S::lisa.richardson@solent.nhs.uk::99b054bc-fdf2-461d-ab61-f8ea2b1141bd" providerId="AD" clId="Web-{9DD4980D-A3D2-4FF2-A2B5-9C21A7BA37B5}" dt="2023-03-28T08:05:32.673" v="10"/>
          <ac:grpSpMkLst>
            <pc:docMk/>
            <pc:sldMk cId="2562897556" sldId="337"/>
            <ac:grpSpMk id="28" creationId="{C32D4553-E775-4F16-9A6F-FED8D166A5B7}"/>
          </ac:grpSpMkLst>
        </pc:grpChg>
        <pc:grpChg chg="add">
          <ac:chgData name="Richardson, Lisa - Disability and Accessibility Advisor" userId="S::lisa.richardson@solent.nhs.uk::99b054bc-fdf2-461d-ab61-f8ea2b1141bd" providerId="AD" clId="Web-{9DD4980D-A3D2-4FF2-A2B5-9C21A7BA37B5}" dt="2023-03-28T08:06:05.002" v="17"/>
          <ac:grpSpMkLst>
            <pc:docMk/>
            <pc:sldMk cId="2562897556" sldId="337"/>
            <ac:grpSpMk id="46" creationId="{E8C5FC48-0A3C-4D6D-A0D5-EEE93213DBBE}"/>
          </ac:grpSpMkLst>
        </pc:grpChg>
        <pc:picChg chg="add mod">
          <ac:chgData name="Richardson, Lisa - Disability and Accessibility Advisor" userId="S::lisa.richardson@solent.nhs.uk::99b054bc-fdf2-461d-ab61-f8ea2b1141bd" providerId="AD" clId="Web-{9DD4980D-A3D2-4FF2-A2B5-9C21A7BA37B5}" dt="2023-03-28T08:06:05.002" v="17"/>
          <ac:picMkLst>
            <pc:docMk/>
            <pc:sldMk cId="2562897556" sldId="337"/>
            <ac:picMk id="2" creationId="{88A81F62-27E5-0BDE-BF11-F041EB9E21D0}"/>
          </ac:picMkLst>
        </pc:picChg>
        <pc:cxnChg chg="add del">
          <ac:chgData name="Richardson, Lisa - Disability and Accessibility Advisor" userId="S::lisa.richardson@solent.nhs.uk::99b054bc-fdf2-461d-ab61-f8ea2b1141bd" providerId="AD" clId="Web-{9DD4980D-A3D2-4FF2-A2B5-9C21A7BA37B5}" dt="2023-03-28T08:06:05.002" v="17"/>
          <ac:cxnSpMkLst>
            <pc:docMk/>
            <pc:sldMk cId="2562897556" sldId="337"/>
            <ac:cxnSpMk id="21" creationId="{22F6364A-B358-4BEE-B158-0734D2C938D4}"/>
          </ac:cxnSpMkLst>
        </pc:cxnChg>
      </pc:sldChg>
    </pc:docChg>
  </pc:docChgLst>
  <pc:docChgLst>
    <pc:chgData name="Richardson, Lisa - Disability and Accessibility Advisor" userId="S::lisa.richardson@solent.nhs.uk::99b054bc-fdf2-461d-ab61-f8ea2b1141bd" providerId="AD" clId="Web-{75CBD13A-FB14-41E6-87B7-9C37C7623427}"/>
    <pc:docChg chg="modSld">
      <pc:chgData name="Richardson, Lisa - Disability and Accessibility Advisor" userId="S::lisa.richardson@solent.nhs.uk::99b054bc-fdf2-461d-ab61-f8ea2b1141bd" providerId="AD" clId="Web-{75CBD13A-FB14-41E6-87B7-9C37C7623427}" dt="2023-03-28T07:55:56.189" v="366" actId="20577"/>
      <pc:docMkLst>
        <pc:docMk/>
      </pc:docMkLst>
      <pc:sldChg chg="modSp">
        <pc:chgData name="Richardson, Lisa - Disability and Accessibility Advisor" userId="S::lisa.richardson@solent.nhs.uk::99b054bc-fdf2-461d-ab61-f8ea2b1141bd" providerId="AD" clId="Web-{75CBD13A-FB14-41E6-87B7-9C37C7623427}" dt="2023-03-28T07:55:56.189" v="366" actId="20577"/>
        <pc:sldMkLst>
          <pc:docMk/>
          <pc:sldMk cId="3119267016" sldId="338"/>
        </pc:sldMkLst>
        <pc:spChg chg="mod">
          <ac:chgData name="Richardson, Lisa - Disability and Accessibility Advisor" userId="S::lisa.richardson@solent.nhs.uk::99b054bc-fdf2-461d-ab61-f8ea2b1141bd" providerId="AD" clId="Web-{75CBD13A-FB14-41E6-87B7-9C37C7623427}" dt="2023-03-28T07:55:56.189" v="366" actId="20577"/>
          <ac:spMkLst>
            <pc:docMk/>
            <pc:sldMk cId="3119267016" sldId="338"/>
            <ac:spMk id="3" creationId="{F74F53AD-564D-E4D6-4A87-1B8CBCF31575}"/>
          </ac:spMkLst>
        </pc:spChg>
      </pc:sldChg>
    </pc:docChg>
  </pc:docChgLst>
  <pc:docChgLst>
    <pc:chgData name="Richardson, Lisa - Disability and Accessibility Advisor" userId="S::lisa.richardson@solent.nhs.uk::99b054bc-fdf2-461d-ab61-f8ea2b1141bd" providerId="AD" clId="Web-{11077574-A582-4CC2-9DC7-63A55A9B0C19}"/>
    <pc:docChg chg="addSld delSld modSld">
      <pc:chgData name="Richardson, Lisa - Disability and Accessibility Advisor" userId="S::lisa.richardson@solent.nhs.uk::99b054bc-fdf2-461d-ab61-f8ea2b1141bd" providerId="AD" clId="Web-{11077574-A582-4CC2-9DC7-63A55A9B0C19}" dt="2023-03-28T08:36:55.839" v="836" actId="14100"/>
      <pc:docMkLst>
        <pc:docMk/>
      </pc:docMkLst>
      <pc:sldChg chg="modNotes">
        <pc:chgData name="Richardson, Lisa - Disability and Accessibility Advisor" userId="S::lisa.richardson@solent.nhs.uk::99b054bc-fdf2-461d-ab61-f8ea2b1141bd" providerId="AD" clId="Web-{11077574-A582-4CC2-9DC7-63A55A9B0C19}" dt="2023-03-28T08:15:23.311" v="654"/>
        <pc:sldMkLst>
          <pc:docMk/>
          <pc:sldMk cId="4211762183" sldId="257"/>
        </pc:sldMkLst>
      </pc:sldChg>
      <pc:sldChg chg="addSp modSp">
        <pc:chgData name="Richardson, Lisa - Disability and Accessibility Advisor" userId="S::lisa.richardson@solent.nhs.uk::99b054bc-fdf2-461d-ab61-f8ea2b1141bd" providerId="AD" clId="Web-{11077574-A582-4CC2-9DC7-63A55A9B0C19}" dt="2023-03-28T08:17:17.018" v="675"/>
        <pc:sldMkLst>
          <pc:docMk/>
          <pc:sldMk cId="3615549375" sldId="322"/>
        </pc:sldMkLst>
        <pc:spChg chg="mod">
          <ac:chgData name="Richardson, Lisa - Disability and Accessibility Advisor" userId="S::lisa.richardson@solent.nhs.uk::99b054bc-fdf2-461d-ab61-f8ea2b1141bd" providerId="AD" clId="Web-{11077574-A582-4CC2-9DC7-63A55A9B0C19}" dt="2023-03-28T08:17:17.018" v="675"/>
          <ac:spMkLst>
            <pc:docMk/>
            <pc:sldMk cId="3615549375" sldId="322"/>
            <ac:spMk id="2" creationId="{A3CA6F41-5B07-4797-9C6B-7E294F1B94F3}"/>
          </ac:spMkLst>
        </pc:spChg>
        <pc:spChg chg="add">
          <ac:chgData name="Richardson, Lisa - Disability and Accessibility Advisor" userId="S::lisa.richardson@solent.nhs.uk::99b054bc-fdf2-461d-ab61-f8ea2b1141bd" providerId="AD" clId="Web-{11077574-A582-4CC2-9DC7-63A55A9B0C19}" dt="2023-03-28T08:17:17.018" v="675"/>
          <ac:spMkLst>
            <pc:docMk/>
            <pc:sldMk cId="3615549375" sldId="322"/>
            <ac:spMk id="4" creationId="{081EA652-8C6A-4E69-BEB9-170809474553}"/>
          </ac:spMkLst>
        </pc:spChg>
        <pc:spChg chg="add">
          <ac:chgData name="Richardson, Lisa - Disability and Accessibility Advisor" userId="S::lisa.richardson@solent.nhs.uk::99b054bc-fdf2-461d-ab61-f8ea2b1141bd" providerId="AD" clId="Web-{11077574-A582-4CC2-9DC7-63A55A9B0C19}" dt="2023-03-28T08:17:17.018" v="675"/>
          <ac:spMkLst>
            <pc:docMk/>
            <pc:sldMk cId="3615549375" sldId="322"/>
            <ac:spMk id="5" creationId="{5298780A-33B9-4EA2-8F67-DE68AD62841B}"/>
          </ac:spMkLst>
        </pc:spChg>
        <pc:spChg chg="add">
          <ac:chgData name="Richardson, Lisa - Disability and Accessibility Advisor" userId="S::lisa.richardson@solent.nhs.uk::99b054bc-fdf2-461d-ab61-f8ea2b1141bd" providerId="AD" clId="Web-{11077574-A582-4CC2-9DC7-63A55A9B0C19}" dt="2023-03-28T08:17:17.018" v="675"/>
          <ac:spMkLst>
            <pc:docMk/>
            <pc:sldMk cId="3615549375" sldId="322"/>
            <ac:spMk id="6" creationId="{7F488E8B-4E1E-4402-8935-D4E6C02615C7}"/>
          </ac:spMkLst>
        </pc:spChg>
        <pc:cxnChg chg="add">
          <ac:chgData name="Richardson, Lisa - Disability and Accessibility Advisor" userId="S::lisa.richardson@solent.nhs.uk::99b054bc-fdf2-461d-ab61-f8ea2b1141bd" providerId="AD" clId="Web-{11077574-A582-4CC2-9DC7-63A55A9B0C19}" dt="2023-03-28T08:17:17.018" v="675"/>
          <ac:cxnSpMkLst>
            <pc:docMk/>
            <pc:sldMk cId="3615549375" sldId="322"/>
            <ac:cxnSpMk id="8" creationId="{23AAC9B5-8015-485C-ACF9-A750390E9A56}"/>
          </ac:cxnSpMkLst>
        </pc:cxnChg>
      </pc:sldChg>
      <pc:sldChg chg="modSp">
        <pc:chgData name="Richardson, Lisa - Disability and Accessibility Advisor" userId="S::lisa.richardson@solent.nhs.uk::99b054bc-fdf2-461d-ab61-f8ea2b1141bd" providerId="AD" clId="Web-{11077574-A582-4CC2-9DC7-63A55A9B0C19}" dt="2023-03-28T08:34:43.319" v="829" actId="20577"/>
        <pc:sldMkLst>
          <pc:docMk/>
          <pc:sldMk cId="1719936937" sldId="326"/>
        </pc:sldMkLst>
        <pc:spChg chg="mod">
          <ac:chgData name="Richardson, Lisa - Disability and Accessibility Advisor" userId="S::lisa.richardson@solent.nhs.uk::99b054bc-fdf2-461d-ab61-f8ea2b1141bd" providerId="AD" clId="Web-{11077574-A582-4CC2-9DC7-63A55A9B0C19}" dt="2023-03-28T08:34:43.319" v="829" actId="20577"/>
          <ac:spMkLst>
            <pc:docMk/>
            <pc:sldMk cId="1719936937" sldId="326"/>
            <ac:spMk id="2" creationId="{2DED09D4-D533-4CE7-9B9C-858E9ABC4222}"/>
          </ac:spMkLst>
        </pc:spChg>
      </pc:sldChg>
      <pc:sldChg chg="modSp">
        <pc:chgData name="Richardson, Lisa - Disability and Accessibility Advisor" userId="S::lisa.richardson@solent.nhs.uk::99b054bc-fdf2-461d-ab61-f8ea2b1141bd" providerId="AD" clId="Web-{11077574-A582-4CC2-9DC7-63A55A9B0C19}" dt="2023-03-28T08:36:55.839" v="836" actId="14100"/>
        <pc:sldMkLst>
          <pc:docMk/>
          <pc:sldMk cId="2398230551" sldId="334"/>
        </pc:sldMkLst>
        <pc:spChg chg="mod">
          <ac:chgData name="Richardson, Lisa - Disability and Accessibility Advisor" userId="S::lisa.richardson@solent.nhs.uk::99b054bc-fdf2-461d-ab61-f8ea2b1141bd" providerId="AD" clId="Web-{11077574-A582-4CC2-9DC7-63A55A9B0C19}" dt="2023-03-28T08:36:55.839" v="836" actId="14100"/>
          <ac:spMkLst>
            <pc:docMk/>
            <pc:sldMk cId="2398230551" sldId="334"/>
            <ac:spMk id="2" creationId="{3F3EF8CB-C026-4FE2-BE34-857E596A58ED}"/>
          </ac:spMkLst>
        </pc:spChg>
        <pc:picChg chg="mod">
          <ac:chgData name="Richardson, Lisa - Disability and Accessibility Advisor" userId="S::lisa.richardson@solent.nhs.uk::99b054bc-fdf2-461d-ab61-f8ea2b1141bd" providerId="AD" clId="Web-{11077574-A582-4CC2-9DC7-63A55A9B0C19}" dt="2023-03-28T08:36:47.464" v="835" actId="1076"/>
          <ac:picMkLst>
            <pc:docMk/>
            <pc:sldMk cId="2398230551" sldId="334"/>
            <ac:picMk id="5" creationId="{A0701E10-7CDA-41ED-A9C0-C91F02FB3D37}"/>
          </ac:picMkLst>
        </pc:picChg>
      </pc:sldChg>
      <pc:sldChg chg="addSp delSp modSp mod setBg modNotes">
        <pc:chgData name="Richardson, Lisa - Disability and Accessibility Advisor" userId="S::lisa.richardson@solent.nhs.uk::99b054bc-fdf2-461d-ab61-f8ea2b1141bd" providerId="AD" clId="Web-{11077574-A582-4CC2-9DC7-63A55A9B0C19}" dt="2023-03-28T08:32:57.534" v="825" actId="1076"/>
        <pc:sldMkLst>
          <pc:docMk/>
          <pc:sldMk cId="3119267016" sldId="338"/>
        </pc:sldMkLst>
        <pc:spChg chg="del mod ord">
          <ac:chgData name="Richardson, Lisa - Disability and Accessibility Advisor" userId="S::lisa.richardson@solent.nhs.uk::99b054bc-fdf2-461d-ab61-f8ea2b1141bd" providerId="AD" clId="Web-{11077574-A582-4CC2-9DC7-63A55A9B0C19}" dt="2023-03-28T08:27:59.805" v="779"/>
          <ac:spMkLst>
            <pc:docMk/>
            <pc:sldMk cId="3119267016" sldId="338"/>
            <ac:spMk id="2" creationId="{AD12FD3D-279D-F078-783B-602651B10CAA}"/>
          </ac:spMkLst>
        </pc:spChg>
        <pc:spChg chg="mod ord">
          <ac:chgData name="Richardson, Lisa - Disability and Accessibility Advisor" userId="S::lisa.richardson@solent.nhs.uk::99b054bc-fdf2-461d-ab61-f8ea2b1141bd" providerId="AD" clId="Web-{11077574-A582-4CC2-9DC7-63A55A9B0C19}" dt="2023-03-28T08:32:57.534" v="825" actId="1076"/>
          <ac:spMkLst>
            <pc:docMk/>
            <pc:sldMk cId="3119267016" sldId="338"/>
            <ac:spMk id="3" creationId="{F74F53AD-564D-E4D6-4A87-1B8CBCF31575}"/>
          </ac:spMkLst>
        </pc:spChg>
        <pc:spChg chg="add del mod">
          <ac:chgData name="Richardson, Lisa - Disability and Accessibility Advisor" userId="S::lisa.richardson@solent.nhs.uk::99b054bc-fdf2-461d-ab61-f8ea2b1141bd" providerId="AD" clId="Web-{11077574-A582-4CC2-9DC7-63A55A9B0C19}" dt="2023-03-28T08:31:15.125" v="817"/>
          <ac:spMkLst>
            <pc:docMk/>
            <pc:sldMk cId="3119267016" sldId="338"/>
            <ac:spMk id="7" creationId="{8133EB9A-4C78-2EB5-753F-58AEACFF7CD5}"/>
          </ac:spMkLst>
        </pc:spChg>
        <pc:spChg chg="add del">
          <ac:chgData name="Richardson, Lisa - Disability and Accessibility Advisor" userId="S::lisa.richardson@solent.nhs.uk::99b054bc-fdf2-461d-ab61-f8ea2b1141bd" providerId="AD" clId="Web-{11077574-A582-4CC2-9DC7-63A55A9B0C19}" dt="2023-03-28T08:27:35.180" v="775"/>
          <ac:spMkLst>
            <pc:docMk/>
            <pc:sldMk cId="3119267016" sldId="338"/>
            <ac:spMk id="9" creationId="{A2679492-7988-4050-9056-542444452411}"/>
          </ac:spMkLst>
        </pc:spChg>
        <pc:spChg chg="add del">
          <ac:chgData name="Richardson, Lisa - Disability and Accessibility Advisor" userId="S::lisa.richardson@solent.nhs.uk::99b054bc-fdf2-461d-ab61-f8ea2b1141bd" providerId="AD" clId="Web-{11077574-A582-4CC2-9DC7-63A55A9B0C19}" dt="2023-03-28T08:27:35.180" v="775"/>
          <ac:spMkLst>
            <pc:docMk/>
            <pc:sldMk cId="3119267016" sldId="338"/>
            <ac:spMk id="11" creationId="{B091B163-7D61-4891-ABCF-5C13D9C418D0}"/>
          </ac:spMkLst>
        </pc:spChg>
        <pc:spChg chg="add del">
          <ac:chgData name="Richardson, Lisa - Disability and Accessibility Advisor" userId="S::lisa.richardson@solent.nhs.uk::99b054bc-fdf2-461d-ab61-f8ea2b1141bd" providerId="AD" clId="Web-{11077574-A582-4CC2-9DC7-63A55A9B0C19}" dt="2023-03-28T08:26:51.600" v="769"/>
          <ac:spMkLst>
            <pc:docMk/>
            <pc:sldMk cId="3119267016" sldId="338"/>
            <ac:spMk id="18" creationId="{21AC6A30-4F22-4C0F-B278-19C5B8A80C55}"/>
          </ac:spMkLst>
        </pc:spChg>
        <pc:spChg chg="add del">
          <ac:chgData name="Richardson, Lisa - Disability and Accessibility Advisor" userId="S::lisa.richardson@solent.nhs.uk::99b054bc-fdf2-461d-ab61-f8ea2b1141bd" providerId="AD" clId="Web-{11077574-A582-4CC2-9DC7-63A55A9B0C19}" dt="2023-03-28T08:26:51.600" v="769"/>
          <ac:spMkLst>
            <pc:docMk/>
            <pc:sldMk cId="3119267016" sldId="338"/>
            <ac:spMk id="20" creationId="{BB4335AD-65B1-44E4-90AF-264024FE4BD2}"/>
          </ac:spMkLst>
        </pc:spChg>
        <pc:spChg chg="add del">
          <ac:chgData name="Richardson, Lisa - Disability and Accessibility Advisor" userId="S::lisa.richardson@solent.nhs.uk::99b054bc-fdf2-461d-ab61-f8ea2b1141bd" providerId="AD" clId="Web-{11077574-A582-4CC2-9DC7-63A55A9B0C19}" dt="2023-03-28T08:27:00.757" v="771"/>
          <ac:spMkLst>
            <pc:docMk/>
            <pc:sldMk cId="3119267016" sldId="338"/>
            <ac:spMk id="22" creationId="{55C01129-3453-464D-A870-ED71C6E89D60}"/>
          </ac:spMkLst>
        </pc:spChg>
        <pc:spChg chg="add del">
          <ac:chgData name="Richardson, Lisa - Disability and Accessibility Advisor" userId="S::lisa.richardson@solent.nhs.uk::99b054bc-fdf2-461d-ab61-f8ea2b1141bd" providerId="AD" clId="Web-{11077574-A582-4CC2-9DC7-63A55A9B0C19}" dt="2023-03-28T08:27:00.757" v="771"/>
          <ac:spMkLst>
            <pc:docMk/>
            <pc:sldMk cId="3119267016" sldId="338"/>
            <ac:spMk id="23" creationId="{9D2781A6-5C82-4764-B489-F9A599C0A7EB}"/>
          </ac:spMkLst>
        </pc:spChg>
        <pc:spChg chg="add del">
          <ac:chgData name="Richardson, Lisa - Disability and Accessibility Advisor" userId="S::lisa.richardson@solent.nhs.uk::99b054bc-fdf2-461d-ab61-f8ea2b1141bd" providerId="AD" clId="Web-{11077574-A582-4CC2-9DC7-63A55A9B0C19}" dt="2023-03-28T08:27:25.820" v="773"/>
          <ac:spMkLst>
            <pc:docMk/>
            <pc:sldMk cId="3119267016" sldId="338"/>
            <ac:spMk id="25" creationId="{D2B783EE-0239-4717-BBEA-8C9EAC61C824}"/>
          </ac:spMkLst>
        </pc:spChg>
        <pc:spChg chg="add del">
          <ac:chgData name="Richardson, Lisa - Disability and Accessibility Advisor" userId="S::lisa.richardson@solent.nhs.uk::99b054bc-fdf2-461d-ab61-f8ea2b1141bd" providerId="AD" clId="Web-{11077574-A582-4CC2-9DC7-63A55A9B0C19}" dt="2023-03-28T08:27:25.820" v="773"/>
          <ac:spMkLst>
            <pc:docMk/>
            <pc:sldMk cId="3119267016" sldId="338"/>
            <ac:spMk id="26" creationId="{A7B99495-F43F-4D80-A44F-2CB4764EB90B}"/>
          </ac:spMkLst>
        </pc:spChg>
        <pc:spChg chg="add del">
          <ac:chgData name="Richardson, Lisa - Disability and Accessibility Advisor" userId="S::lisa.richardson@solent.nhs.uk::99b054bc-fdf2-461d-ab61-f8ea2b1141bd" providerId="AD" clId="Web-{11077574-A582-4CC2-9DC7-63A55A9B0C19}" dt="2023-03-28T08:27:25.820" v="773"/>
          <ac:spMkLst>
            <pc:docMk/>
            <pc:sldMk cId="3119267016" sldId="338"/>
            <ac:spMk id="27" creationId="{70BEB1E7-2F88-40BC-B73D-42E5B6F80BFC}"/>
          </ac:spMkLst>
        </pc:spChg>
        <pc:spChg chg="add del">
          <ac:chgData name="Richardson, Lisa - Disability and Accessibility Advisor" userId="S::lisa.richardson@solent.nhs.uk::99b054bc-fdf2-461d-ab61-f8ea2b1141bd" providerId="AD" clId="Web-{11077574-A582-4CC2-9DC7-63A55A9B0C19}" dt="2023-03-28T08:27:35.180" v="775"/>
          <ac:spMkLst>
            <pc:docMk/>
            <pc:sldMk cId="3119267016" sldId="338"/>
            <ac:spMk id="29" creationId="{20366137-3DBB-4912-98D5-6727020207DE}"/>
          </ac:spMkLst>
        </pc:spChg>
        <pc:spChg chg="add del">
          <ac:chgData name="Richardson, Lisa - Disability and Accessibility Advisor" userId="S::lisa.richardson@solent.nhs.uk::99b054bc-fdf2-461d-ab61-f8ea2b1141bd" providerId="AD" clId="Web-{11077574-A582-4CC2-9DC7-63A55A9B0C19}" dt="2023-03-28T08:27:35.180" v="775"/>
          <ac:spMkLst>
            <pc:docMk/>
            <pc:sldMk cId="3119267016" sldId="338"/>
            <ac:spMk id="30" creationId="{5D28D1CE-5BF4-45B7-8D6D-B31A3198079C}"/>
          </ac:spMkLst>
        </pc:spChg>
        <pc:picChg chg="add mod ord">
          <ac:chgData name="Richardson, Lisa - Disability and Accessibility Advisor" userId="S::lisa.richardson@solent.nhs.uk::99b054bc-fdf2-461d-ab61-f8ea2b1141bd" providerId="AD" clId="Web-{11077574-A582-4CC2-9DC7-63A55A9B0C19}" dt="2023-03-28T08:27:35.180" v="775"/>
          <ac:picMkLst>
            <pc:docMk/>
            <pc:sldMk cId="3119267016" sldId="338"/>
            <ac:picMk id="4" creationId="{837FB177-15ED-4B2E-E9C9-BB460F2FDA4F}"/>
          </ac:picMkLst>
        </pc:picChg>
        <pc:picChg chg="add del mod">
          <ac:chgData name="Richardson, Lisa - Disability and Accessibility Advisor" userId="S::lisa.richardson@solent.nhs.uk::99b054bc-fdf2-461d-ab61-f8ea2b1141bd" providerId="AD" clId="Web-{11077574-A582-4CC2-9DC7-63A55A9B0C19}" dt="2023-03-28T08:27:36.727" v="776"/>
          <ac:picMkLst>
            <pc:docMk/>
            <pc:sldMk cId="3119267016" sldId="338"/>
            <ac:picMk id="5" creationId="{B3381E45-188C-C728-C6B1-EF40E3476DE5}"/>
          </ac:picMkLst>
        </pc:picChg>
        <pc:cxnChg chg="add del">
          <ac:chgData name="Richardson, Lisa - Disability and Accessibility Advisor" userId="S::lisa.richardson@solent.nhs.uk::99b054bc-fdf2-461d-ab61-f8ea2b1141bd" providerId="AD" clId="Web-{11077574-A582-4CC2-9DC7-63A55A9B0C19}" dt="2023-03-28T08:27:35.180" v="775"/>
          <ac:cxnSpMkLst>
            <pc:docMk/>
            <pc:sldMk cId="3119267016" sldId="338"/>
            <ac:cxnSpMk id="13" creationId="{C49DA8F6-BCC1-4447-B54C-57856834B94B}"/>
          </ac:cxnSpMkLst>
        </pc:cxnChg>
      </pc:sldChg>
      <pc:sldChg chg="addSp delSp modSp new mod setBg">
        <pc:chgData name="Richardson, Lisa - Disability and Accessibility Advisor" userId="S::lisa.richardson@solent.nhs.uk::99b054bc-fdf2-461d-ab61-f8ea2b1141bd" providerId="AD" clId="Web-{11077574-A582-4CC2-9DC7-63A55A9B0C19}" dt="2023-03-28T08:30:56.077" v="816" actId="1076"/>
        <pc:sldMkLst>
          <pc:docMk/>
          <pc:sldMk cId="2598221022" sldId="339"/>
        </pc:sldMkLst>
        <pc:spChg chg="mod">
          <ac:chgData name="Richardson, Lisa - Disability and Accessibility Advisor" userId="S::lisa.richardson@solent.nhs.uk::99b054bc-fdf2-461d-ab61-f8ea2b1141bd" providerId="AD" clId="Web-{11077574-A582-4CC2-9DC7-63A55A9B0C19}" dt="2023-03-28T08:30:56.077" v="816" actId="1076"/>
          <ac:spMkLst>
            <pc:docMk/>
            <pc:sldMk cId="2598221022" sldId="339"/>
            <ac:spMk id="2" creationId="{88F6D07B-57E5-DDFF-5735-139C3FAE6153}"/>
          </ac:spMkLst>
        </pc:spChg>
        <pc:spChg chg="del">
          <ac:chgData name="Richardson, Lisa - Disability and Accessibility Advisor" userId="S::lisa.richardson@solent.nhs.uk::99b054bc-fdf2-461d-ab61-f8ea2b1141bd" providerId="AD" clId="Web-{11077574-A582-4CC2-9DC7-63A55A9B0C19}" dt="2023-03-28T08:29:19.683" v="799"/>
          <ac:spMkLst>
            <pc:docMk/>
            <pc:sldMk cId="2598221022" sldId="339"/>
            <ac:spMk id="3" creationId="{6DF37797-D622-1897-915D-6BD686DC3348}"/>
          </ac:spMkLst>
        </pc:spChg>
        <pc:spChg chg="add mod">
          <ac:chgData name="Richardson, Lisa - Disability and Accessibility Advisor" userId="S::lisa.richardson@solent.nhs.uk::99b054bc-fdf2-461d-ab61-f8ea2b1141bd" providerId="AD" clId="Web-{11077574-A582-4CC2-9DC7-63A55A9B0C19}" dt="2023-03-28T08:29:44.715" v="814"/>
          <ac:spMkLst>
            <pc:docMk/>
            <pc:sldMk cId="2598221022" sldId="339"/>
            <ac:spMk id="4" creationId="{F3622451-0A46-8C37-C022-E731F1991F71}"/>
          </ac:spMkLst>
        </pc:spChg>
        <pc:spChg chg="add">
          <ac:chgData name="Richardson, Lisa - Disability and Accessibility Advisor" userId="S::lisa.richardson@solent.nhs.uk::99b054bc-fdf2-461d-ab61-f8ea2b1141bd" providerId="AD" clId="Web-{11077574-A582-4CC2-9DC7-63A55A9B0C19}" dt="2023-03-28T08:29:44.715" v="814"/>
          <ac:spMkLst>
            <pc:docMk/>
            <pc:sldMk cId="2598221022" sldId="339"/>
            <ac:spMk id="10" creationId="{C6B158B5-50B5-4927-A367-7C9F3AFE5DCB}"/>
          </ac:spMkLst>
        </pc:spChg>
        <pc:spChg chg="add">
          <ac:chgData name="Richardson, Lisa - Disability and Accessibility Advisor" userId="S::lisa.richardson@solent.nhs.uk::99b054bc-fdf2-461d-ab61-f8ea2b1141bd" providerId="AD" clId="Web-{11077574-A582-4CC2-9DC7-63A55A9B0C19}" dt="2023-03-28T08:29:44.715" v="814"/>
          <ac:spMkLst>
            <pc:docMk/>
            <pc:sldMk cId="2598221022" sldId="339"/>
            <ac:spMk id="12" creationId="{B01367A3-F670-4BD9-9972-F7E97FC227ED}"/>
          </ac:spMkLst>
        </pc:spChg>
        <pc:spChg chg="add">
          <ac:chgData name="Richardson, Lisa - Disability and Accessibility Advisor" userId="S::lisa.richardson@solent.nhs.uk::99b054bc-fdf2-461d-ab61-f8ea2b1141bd" providerId="AD" clId="Web-{11077574-A582-4CC2-9DC7-63A55A9B0C19}" dt="2023-03-28T08:29:44.715" v="814"/>
          <ac:spMkLst>
            <pc:docMk/>
            <pc:sldMk cId="2598221022" sldId="339"/>
            <ac:spMk id="14" creationId="{38C3DB02-606C-40EC-8381-7A29A1ADFAE7}"/>
          </ac:spMkLst>
        </pc:spChg>
        <pc:picChg chg="add mod ord">
          <ac:chgData name="Richardson, Lisa - Disability and Accessibility Advisor" userId="S::lisa.richardson@solent.nhs.uk::99b054bc-fdf2-461d-ab61-f8ea2b1141bd" providerId="AD" clId="Web-{11077574-A582-4CC2-9DC7-63A55A9B0C19}" dt="2023-03-28T08:29:44.715" v="814"/>
          <ac:picMkLst>
            <pc:docMk/>
            <pc:sldMk cId="2598221022" sldId="339"/>
            <ac:picMk id="5" creationId="{DF2CBDA1-7FE1-EFE9-5C7C-848687BFB737}"/>
          </ac:picMkLst>
        </pc:picChg>
      </pc:sldChg>
      <pc:sldChg chg="new del">
        <pc:chgData name="Richardson, Lisa - Disability and Accessibility Advisor" userId="S::lisa.richardson@solent.nhs.uk::99b054bc-fdf2-461d-ab61-f8ea2b1141bd" providerId="AD" clId="Web-{11077574-A582-4CC2-9DC7-63A55A9B0C19}" dt="2023-03-28T08:29:06.839" v="798"/>
        <pc:sldMkLst>
          <pc:docMk/>
          <pc:sldMk cId="264349931" sldId="340"/>
        </pc:sldMkLst>
      </pc:sldChg>
    </pc:docChg>
  </pc:docChgLst>
  <pc:docChgLst>
    <pc:chgData name="Richardson, Lisa - Disability and Accessibility Advisor" userId="S::lisa.richardson@solent.nhs.uk::99b054bc-fdf2-461d-ab61-f8ea2b1141bd" providerId="AD" clId="Web-{6BFC6ECC-532A-44CB-8BC3-ACEA1433911E}"/>
    <pc:docChg chg="mod">
      <pc:chgData name="Richardson, Lisa - Disability and Accessibility Advisor" userId="S::lisa.richardson@solent.nhs.uk::99b054bc-fdf2-461d-ab61-f8ea2b1141bd" providerId="AD" clId="Web-{6BFC6ECC-532A-44CB-8BC3-ACEA1433911E}" dt="2023-03-27T15:16:45.936" v="0" actId="33475"/>
      <pc:docMkLst>
        <pc:docMk/>
      </pc:docMkLst>
    </pc:docChg>
  </pc:docChgLst>
  <pc:docChgLst>
    <pc:chgData name="Morris, Alice - Disability &amp; Accessibility Advisor" userId="49ea70ff-f240-496c-8014-50f103ea51f7" providerId="ADAL" clId="{982A8FC8-0C64-4E55-A9CE-7289859ADE0E}"/>
    <pc:docChg chg="undo custSel addSld modSld sldOrd">
      <pc:chgData name="Morris, Alice - Disability &amp; Accessibility Advisor" userId="49ea70ff-f240-496c-8014-50f103ea51f7" providerId="ADAL" clId="{982A8FC8-0C64-4E55-A9CE-7289859ADE0E}" dt="2023-03-28T08:37:58.164" v="754"/>
      <pc:docMkLst>
        <pc:docMk/>
      </pc:docMkLst>
      <pc:sldChg chg="modSp mod ord">
        <pc:chgData name="Morris, Alice - Disability &amp; Accessibility Advisor" userId="49ea70ff-f240-496c-8014-50f103ea51f7" providerId="ADAL" clId="{982A8FC8-0C64-4E55-A9CE-7289859ADE0E}" dt="2023-03-28T07:59:01.893" v="673"/>
        <pc:sldMkLst>
          <pc:docMk/>
          <pc:sldMk cId="1341585563" sldId="271"/>
        </pc:sldMkLst>
        <pc:spChg chg="mod">
          <ac:chgData name="Morris, Alice - Disability &amp; Accessibility Advisor" userId="49ea70ff-f240-496c-8014-50f103ea51f7" providerId="ADAL" clId="{982A8FC8-0C64-4E55-A9CE-7289859ADE0E}" dt="2023-03-27T15:40:55.637" v="143" actId="20577"/>
          <ac:spMkLst>
            <pc:docMk/>
            <pc:sldMk cId="1341585563" sldId="271"/>
            <ac:spMk id="5" creationId="{DEDD2C0C-5EF2-49DA-94BD-11E59B49E71D}"/>
          </ac:spMkLst>
        </pc:spChg>
      </pc:sldChg>
      <pc:sldChg chg="modSp modNotesTx">
        <pc:chgData name="Morris, Alice - Disability &amp; Accessibility Advisor" userId="49ea70ff-f240-496c-8014-50f103ea51f7" providerId="ADAL" clId="{982A8FC8-0C64-4E55-A9CE-7289859ADE0E}" dt="2023-03-27T15:58:28.700" v="174" actId="20577"/>
        <pc:sldMkLst>
          <pc:docMk/>
          <pc:sldMk cId="3741863340" sldId="276"/>
        </pc:sldMkLst>
        <pc:graphicFrameChg chg="mod">
          <ac:chgData name="Morris, Alice - Disability &amp; Accessibility Advisor" userId="49ea70ff-f240-496c-8014-50f103ea51f7" providerId="ADAL" clId="{982A8FC8-0C64-4E55-A9CE-7289859ADE0E}" dt="2023-03-27T15:58:28.700" v="174" actId="20577"/>
          <ac:graphicFrameMkLst>
            <pc:docMk/>
            <pc:sldMk cId="3741863340" sldId="276"/>
            <ac:graphicFrameMk id="7" creationId="{C6BF0AE5-2E32-676F-420B-C744863F70A2}"/>
          </ac:graphicFrameMkLst>
        </pc:graphicFrameChg>
      </pc:sldChg>
      <pc:sldChg chg="delSp delDesignElem">
        <pc:chgData name="Morris, Alice - Disability &amp; Accessibility Advisor" userId="49ea70ff-f240-496c-8014-50f103ea51f7" providerId="ADAL" clId="{982A8FC8-0C64-4E55-A9CE-7289859ADE0E}" dt="2023-03-28T08:05:29.954" v="695"/>
        <pc:sldMkLst>
          <pc:docMk/>
          <pc:sldMk cId="3324654929" sldId="303"/>
        </pc:sldMkLst>
        <pc:spChg chg="del">
          <ac:chgData name="Morris, Alice - Disability &amp; Accessibility Advisor" userId="49ea70ff-f240-496c-8014-50f103ea51f7" providerId="ADAL" clId="{982A8FC8-0C64-4E55-A9CE-7289859ADE0E}" dt="2023-03-28T08:05:29.954" v="695"/>
          <ac:spMkLst>
            <pc:docMk/>
            <pc:sldMk cId="3324654929" sldId="303"/>
            <ac:spMk id="1031" creationId="{F821940F-7A1D-4ACC-85B4-A932898ABB37}"/>
          </ac:spMkLst>
        </pc:spChg>
        <pc:spChg chg="del">
          <ac:chgData name="Morris, Alice - Disability &amp; Accessibility Advisor" userId="49ea70ff-f240-496c-8014-50f103ea51f7" providerId="ADAL" clId="{982A8FC8-0C64-4E55-A9CE-7289859ADE0E}" dt="2023-03-28T08:05:29.954" v="695"/>
          <ac:spMkLst>
            <pc:docMk/>
            <pc:sldMk cId="3324654929" sldId="303"/>
            <ac:spMk id="1033" creationId="{16674508-81D3-48CF-96BF-7FC60EAA572A}"/>
          </ac:spMkLst>
        </pc:spChg>
      </pc:sldChg>
      <pc:sldChg chg="modSp mod setBg modNotesTx">
        <pc:chgData name="Morris, Alice - Disability &amp; Accessibility Advisor" userId="49ea70ff-f240-496c-8014-50f103ea51f7" providerId="ADAL" clId="{982A8FC8-0C64-4E55-A9CE-7289859ADE0E}" dt="2023-03-28T07:13:34.304" v="671" actId="20577"/>
        <pc:sldMkLst>
          <pc:docMk/>
          <pc:sldMk cId="923706882" sldId="304"/>
        </pc:sldMkLst>
        <pc:spChg chg="mod">
          <ac:chgData name="Morris, Alice - Disability &amp; Accessibility Advisor" userId="49ea70ff-f240-496c-8014-50f103ea51f7" providerId="ADAL" clId="{982A8FC8-0C64-4E55-A9CE-7289859ADE0E}" dt="2023-03-27T15:27:34.758" v="14" actId="1076"/>
          <ac:spMkLst>
            <pc:docMk/>
            <pc:sldMk cId="923706882" sldId="304"/>
            <ac:spMk id="3" creationId="{8D31D436-95F0-4981-9150-02E37DBB0E3A}"/>
          </ac:spMkLst>
        </pc:spChg>
        <pc:graphicFrameChg chg="mod modGraphic">
          <ac:chgData name="Morris, Alice - Disability &amp; Accessibility Advisor" userId="49ea70ff-f240-496c-8014-50f103ea51f7" providerId="ADAL" clId="{982A8FC8-0C64-4E55-A9CE-7289859ADE0E}" dt="2023-03-27T15:28:03.805" v="18" actId="403"/>
          <ac:graphicFrameMkLst>
            <pc:docMk/>
            <pc:sldMk cId="923706882" sldId="304"/>
            <ac:graphicFrameMk id="10" creationId="{7EA4E5FC-D3B2-A803-EB83-33950A17526A}"/>
          </ac:graphicFrameMkLst>
        </pc:graphicFrameChg>
        <pc:picChg chg="mod">
          <ac:chgData name="Morris, Alice - Disability &amp; Accessibility Advisor" userId="49ea70ff-f240-496c-8014-50f103ea51f7" providerId="ADAL" clId="{982A8FC8-0C64-4E55-A9CE-7289859ADE0E}" dt="2023-03-27T15:27:45.545" v="15" actId="1076"/>
          <ac:picMkLst>
            <pc:docMk/>
            <pc:sldMk cId="923706882" sldId="304"/>
            <ac:picMk id="8" creationId="{ED9CDAD6-6C81-4719-BBC8-356AFD788314}"/>
          </ac:picMkLst>
        </pc:picChg>
      </pc:sldChg>
      <pc:sldChg chg="delSp modSp mod delDesignElem modNotesTx">
        <pc:chgData name="Morris, Alice - Disability &amp; Accessibility Advisor" userId="49ea70ff-f240-496c-8014-50f103ea51f7" providerId="ADAL" clId="{982A8FC8-0C64-4E55-A9CE-7289859ADE0E}" dt="2023-03-28T08:05:29.954" v="695"/>
        <pc:sldMkLst>
          <pc:docMk/>
          <pc:sldMk cId="2053522704" sldId="305"/>
        </pc:sldMkLst>
        <pc:spChg chg="del">
          <ac:chgData name="Morris, Alice - Disability &amp; Accessibility Advisor" userId="49ea70ff-f240-496c-8014-50f103ea51f7" providerId="ADAL" clId="{982A8FC8-0C64-4E55-A9CE-7289859ADE0E}" dt="2023-03-28T08:05:29.954" v="695"/>
          <ac:spMkLst>
            <pc:docMk/>
            <pc:sldMk cId="2053522704" sldId="305"/>
            <ac:spMk id="8271" creationId="{5AC1364A-3E3D-4F0D-8776-78AF3A270DD6}"/>
          </ac:spMkLst>
        </pc:spChg>
        <pc:spChg chg="del">
          <ac:chgData name="Morris, Alice - Disability &amp; Accessibility Advisor" userId="49ea70ff-f240-496c-8014-50f103ea51f7" providerId="ADAL" clId="{982A8FC8-0C64-4E55-A9CE-7289859ADE0E}" dt="2023-03-28T08:05:29.954" v="695"/>
          <ac:spMkLst>
            <pc:docMk/>
            <pc:sldMk cId="2053522704" sldId="305"/>
            <ac:spMk id="8272" creationId="{3FCFB1DE-0B7E-48CC-BA90-B2AB0889F9D6}"/>
          </ac:spMkLst>
        </pc:spChg>
        <pc:graphicFrameChg chg="mod modGraphic">
          <ac:chgData name="Morris, Alice - Disability &amp; Accessibility Advisor" userId="49ea70ff-f240-496c-8014-50f103ea51f7" providerId="ADAL" clId="{982A8FC8-0C64-4E55-A9CE-7289859ADE0E}" dt="2023-03-27T16:31:00.982" v="444" actId="20577"/>
          <ac:graphicFrameMkLst>
            <pc:docMk/>
            <pc:sldMk cId="2053522704" sldId="305"/>
            <ac:graphicFrameMk id="13" creationId="{D75F36B0-36FE-62B6-114A-71B81C341AA3}"/>
          </ac:graphicFrameMkLst>
        </pc:graphicFrameChg>
      </pc:sldChg>
      <pc:sldChg chg="modNotesTx">
        <pc:chgData name="Morris, Alice - Disability &amp; Accessibility Advisor" userId="49ea70ff-f240-496c-8014-50f103ea51f7" providerId="ADAL" clId="{982A8FC8-0C64-4E55-A9CE-7289859ADE0E}" dt="2023-03-27T16:04:19.535" v="178" actId="20577"/>
        <pc:sldMkLst>
          <pc:docMk/>
          <pc:sldMk cId="4004430986" sldId="306"/>
        </pc:sldMkLst>
      </pc:sldChg>
      <pc:sldChg chg="modNotesTx">
        <pc:chgData name="Morris, Alice - Disability &amp; Accessibility Advisor" userId="49ea70ff-f240-496c-8014-50f103ea51f7" providerId="ADAL" clId="{982A8FC8-0C64-4E55-A9CE-7289859ADE0E}" dt="2023-03-27T16:06:20.622" v="189" actId="20577"/>
        <pc:sldMkLst>
          <pc:docMk/>
          <pc:sldMk cId="690053734" sldId="308"/>
        </pc:sldMkLst>
      </pc:sldChg>
      <pc:sldChg chg="addSp delSp modSp mod delDesignElem modNotesTx">
        <pc:chgData name="Morris, Alice - Disability &amp; Accessibility Advisor" userId="49ea70ff-f240-496c-8014-50f103ea51f7" providerId="ADAL" clId="{982A8FC8-0C64-4E55-A9CE-7289859ADE0E}" dt="2023-03-28T08:05:29.954" v="695"/>
        <pc:sldMkLst>
          <pc:docMk/>
          <pc:sldMk cId="84367178" sldId="317"/>
        </pc:sldMkLst>
        <pc:spChg chg="add mod">
          <ac:chgData name="Morris, Alice - Disability &amp; Accessibility Advisor" userId="49ea70ff-f240-496c-8014-50f103ea51f7" providerId="ADAL" clId="{982A8FC8-0C64-4E55-A9CE-7289859ADE0E}" dt="2023-03-27T16:46:42.182" v="546" actId="403"/>
          <ac:spMkLst>
            <pc:docMk/>
            <pc:sldMk cId="84367178" sldId="317"/>
            <ac:spMk id="2" creationId="{D674A8AC-B9C8-49D2-B5DB-0AD85A038C5C}"/>
          </ac:spMkLst>
        </pc:spChg>
        <pc:spChg chg="del">
          <ac:chgData name="Morris, Alice - Disability &amp; Accessibility Advisor" userId="49ea70ff-f240-496c-8014-50f103ea51f7" providerId="ADAL" clId="{982A8FC8-0C64-4E55-A9CE-7289859ADE0E}" dt="2023-03-27T16:31:53.761" v="445" actId="478"/>
          <ac:spMkLst>
            <pc:docMk/>
            <pc:sldMk cId="84367178" sldId="317"/>
            <ac:spMk id="4" creationId="{7D5E424B-6CD6-43EA-867A-676253942B65}"/>
          </ac:spMkLst>
        </pc:spChg>
        <pc:spChg chg="del">
          <ac:chgData name="Morris, Alice - Disability &amp; Accessibility Advisor" userId="49ea70ff-f240-496c-8014-50f103ea51f7" providerId="ADAL" clId="{982A8FC8-0C64-4E55-A9CE-7289859ADE0E}" dt="2023-03-27T16:31:58.317" v="448" actId="478"/>
          <ac:spMkLst>
            <pc:docMk/>
            <pc:sldMk cId="84367178" sldId="317"/>
            <ac:spMk id="5" creationId="{A37D2E2A-9E33-442D-B406-8211F8DF1A2A}"/>
          </ac:spMkLst>
        </pc:spChg>
        <pc:spChg chg="del mod">
          <ac:chgData name="Morris, Alice - Disability &amp; Accessibility Advisor" userId="49ea70ff-f240-496c-8014-50f103ea51f7" providerId="ADAL" clId="{982A8FC8-0C64-4E55-A9CE-7289859ADE0E}" dt="2023-03-27T16:31:57.462" v="447" actId="478"/>
          <ac:spMkLst>
            <pc:docMk/>
            <pc:sldMk cId="84367178" sldId="317"/>
            <ac:spMk id="6" creationId="{9B7860A6-8231-4FFD-AC62-E167E241792B}"/>
          </ac:spMkLst>
        </pc:spChg>
        <pc:spChg chg="del">
          <ac:chgData name="Morris, Alice - Disability &amp; Accessibility Advisor" userId="49ea70ff-f240-496c-8014-50f103ea51f7" providerId="ADAL" clId="{982A8FC8-0C64-4E55-A9CE-7289859ADE0E}" dt="2023-03-28T08:05:29.954" v="695"/>
          <ac:spMkLst>
            <pc:docMk/>
            <pc:sldMk cId="84367178" sldId="317"/>
            <ac:spMk id="11" creationId="{22F15A2D-2324-487D-A02A-BF46C5C580EB}"/>
          </ac:spMkLst>
        </pc:spChg>
        <pc:spChg chg="del">
          <ac:chgData name="Morris, Alice - Disability &amp; Accessibility Advisor" userId="49ea70ff-f240-496c-8014-50f103ea51f7" providerId="ADAL" clId="{982A8FC8-0C64-4E55-A9CE-7289859ADE0E}" dt="2023-03-28T08:05:29.954" v="695"/>
          <ac:spMkLst>
            <pc:docMk/>
            <pc:sldMk cId="84367178" sldId="317"/>
            <ac:spMk id="13" creationId="{2AEAFA59-923A-4F54-8B49-44C970BCC323}"/>
          </ac:spMkLst>
        </pc:spChg>
        <pc:spChg chg="del">
          <ac:chgData name="Morris, Alice - Disability &amp; Accessibility Advisor" userId="49ea70ff-f240-496c-8014-50f103ea51f7" providerId="ADAL" clId="{982A8FC8-0C64-4E55-A9CE-7289859ADE0E}" dt="2023-03-28T08:05:29.954" v="695"/>
          <ac:spMkLst>
            <pc:docMk/>
            <pc:sldMk cId="84367178" sldId="317"/>
            <ac:spMk id="15" creationId="{C37E9D4B-7BFA-4D10-B666-547BAC499469}"/>
          </ac:spMkLst>
        </pc:spChg>
        <pc:picChg chg="mod">
          <ac:chgData name="Morris, Alice - Disability &amp; Accessibility Advisor" userId="49ea70ff-f240-496c-8014-50f103ea51f7" providerId="ADAL" clId="{982A8FC8-0C64-4E55-A9CE-7289859ADE0E}" dt="2023-03-27T17:01:27.111" v="627" actId="1076"/>
          <ac:picMkLst>
            <pc:docMk/>
            <pc:sldMk cId="84367178" sldId="317"/>
            <ac:picMk id="3" creationId="{B1271C43-1CD3-4B43-9896-D0528B70E226}"/>
          </ac:picMkLst>
        </pc:picChg>
      </pc:sldChg>
      <pc:sldChg chg="delSp delDesignElem">
        <pc:chgData name="Morris, Alice - Disability &amp; Accessibility Advisor" userId="49ea70ff-f240-496c-8014-50f103ea51f7" providerId="ADAL" clId="{982A8FC8-0C64-4E55-A9CE-7289859ADE0E}" dt="2023-03-28T08:05:29.954" v="695"/>
        <pc:sldMkLst>
          <pc:docMk/>
          <pc:sldMk cId="3615549375" sldId="322"/>
        </pc:sldMkLst>
        <pc:spChg chg="del">
          <ac:chgData name="Morris, Alice - Disability &amp; Accessibility Advisor" userId="49ea70ff-f240-496c-8014-50f103ea51f7" providerId="ADAL" clId="{982A8FC8-0C64-4E55-A9CE-7289859ADE0E}" dt="2023-03-28T08:05:29.954" v="695"/>
          <ac:spMkLst>
            <pc:docMk/>
            <pc:sldMk cId="3615549375" sldId="322"/>
            <ac:spMk id="7" creationId="{081EA652-8C6A-4E69-BEB9-170809474553}"/>
          </ac:spMkLst>
        </pc:spChg>
        <pc:spChg chg="del">
          <ac:chgData name="Morris, Alice - Disability &amp; Accessibility Advisor" userId="49ea70ff-f240-496c-8014-50f103ea51f7" providerId="ADAL" clId="{982A8FC8-0C64-4E55-A9CE-7289859ADE0E}" dt="2023-03-28T08:05:29.954" v="695"/>
          <ac:spMkLst>
            <pc:docMk/>
            <pc:sldMk cId="3615549375" sldId="322"/>
            <ac:spMk id="9" creationId="{5298780A-33B9-4EA2-8F67-DE68AD62841B}"/>
          </ac:spMkLst>
        </pc:spChg>
        <pc:spChg chg="del">
          <ac:chgData name="Morris, Alice - Disability &amp; Accessibility Advisor" userId="49ea70ff-f240-496c-8014-50f103ea51f7" providerId="ADAL" clId="{982A8FC8-0C64-4E55-A9CE-7289859ADE0E}" dt="2023-03-28T08:05:29.954" v="695"/>
          <ac:spMkLst>
            <pc:docMk/>
            <pc:sldMk cId="3615549375" sldId="322"/>
            <ac:spMk id="11" creationId="{7F488E8B-4E1E-4402-8935-D4E6C02615C7}"/>
          </ac:spMkLst>
        </pc:spChg>
        <pc:cxnChg chg="del">
          <ac:chgData name="Morris, Alice - Disability &amp; Accessibility Advisor" userId="49ea70ff-f240-496c-8014-50f103ea51f7" providerId="ADAL" clId="{982A8FC8-0C64-4E55-A9CE-7289859ADE0E}" dt="2023-03-28T08:05:29.954" v="695"/>
          <ac:cxnSpMkLst>
            <pc:docMk/>
            <pc:sldMk cId="3615549375" sldId="322"/>
            <ac:cxnSpMk id="13" creationId="{23AAC9B5-8015-485C-ACF9-A750390E9A56}"/>
          </ac:cxnSpMkLst>
        </pc:cxnChg>
      </pc:sldChg>
      <pc:sldChg chg="delSp modSp delDesignElem">
        <pc:chgData name="Morris, Alice - Disability &amp; Accessibility Advisor" userId="49ea70ff-f240-496c-8014-50f103ea51f7" providerId="ADAL" clId="{982A8FC8-0C64-4E55-A9CE-7289859ADE0E}" dt="2023-03-28T08:35:28.622" v="748" actId="20577"/>
        <pc:sldMkLst>
          <pc:docMk/>
          <pc:sldMk cId="2892436455" sldId="323"/>
        </pc:sldMkLst>
        <pc:spChg chg="del">
          <ac:chgData name="Morris, Alice - Disability &amp; Accessibility Advisor" userId="49ea70ff-f240-496c-8014-50f103ea51f7" providerId="ADAL" clId="{982A8FC8-0C64-4E55-A9CE-7289859ADE0E}" dt="2023-03-28T08:05:29.954" v="695"/>
          <ac:spMkLst>
            <pc:docMk/>
            <pc:sldMk cId="2892436455" sldId="323"/>
            <ac:spMk id="48" creationId="{86FF76B9-219D-4469-AF87-0236D29032F1}"/>
          </ac:spMkLst>
        </pc:spChg>
        <pc:spChg chg="del">
          <ac:chgData name="Morris, Alice - Disability &amp; Accessibility Advisor" userId="49ea70ff-f240-496c-8014-50f103ea51f7" providerId="ADAL" clId="{982A8FC8-0C64-4E55-A9CE-7289859ADE0E}" dt="2023-03-28T08:05:29.954" v="695"/>
          <ac:spMkLst>
            <pc:docMk/>
            <pc:sldMk cId="2892436455" sldId="323"/>
            <ac:spMk id="54" creationId="{2E80C965-DB6D-4F81-9E9E-B027384D0BD6}"/>
          </ac:spMkLst>
        </pc:spChg>
        <pc:spChg chg="del">
          <ac:chgData name="Morris, Alice - Disability &amp; Accessibility Advisor" userId="49ea70ff-f240-496c-8014-50f103ea51f7" providerId="ADAL" clId="{982A8FC8-0C64-4E55-A9CE-7289859ADE0E}" dt="2023-03-28T08:05:29.954" v="695"/>
          <ac:spMkLst>
            <pc:docMk/>
            <pc:sldMk cId="2892436455" sldId="323"/>
            <ac:spMk id="56" creationId="{633C5E46-DAC5-4661-9C87-22B08E2A512F}"/>
          </ac:spMkLst>
        </pc:spChg>
        <pc:grpChg chg="del">
          <ac:chgData name="Morris, Alice - Disability &amp; Accessibility Advisor" userId="49ea70ff-f240-496c-8014-50f103ea51f7" providerId="ADAL" clId="{982A8FC8-0C64-4E55-A9CE-7289859ADE0E}" dt="2023-03-28T08:05:29.954" v="695"/>
          <ac:grpSpMkLst>
            <pc:docMk/>
            <pc:sldMk cId="2892436455" sldId="323"/>
            <ac:grpSpMk id="50" creationId="{DB88BD78-87E1-424D-B479-C37D8E41B12E}"/>
          </ac:grpSpMkLst>
        </pc:grpChg>
        <pc:graphicFrameChg chg="mod">
          <ac:chgData name="Morris, Alice - Disability &amp; Accessibility Advisor" userId="49ea70ff-f240-496c-8014-50f103ea51f7" providerId="ADAL" clId="{982A8FC8-0C64-4E55-A9CE-7289859ADE0E}" dt="2023-03-28T08:35:28.622" v="748" actId="20577"/>
          <ac:graphicFrameMkLst>
            <pc:docMk/>
            <pc:sldMk cId="2892436455" sldId="323"/>
            <ac:graphicFrameMk id="38" creationId="{1308BDF6-5EBB-3515-ED55-28DC646736A4}"/>
          </ac:graphicFrameMkLst>
        </pc:graphicFrameChg>
      </pc:sldChg>
      <pc:sldChg chg="delSp delDesignElem">
        <pc:chgData name="Morris, Alice - Disability &amp; Accessibility Advisor" userId="49ea70ff-f240-496c-8014-50f103ea51f7" providerId="ADAL" clId="{982A8FC8-0C64-4E55-A9CE-7289859ADE0E}" dt="2023-03-28T08:05:29.954" v="695"/>
        <pc:sldMkLst>
          <pc:docMk/>
          <pc:sldMk cId="1326757048" sldId="324"/>
        </pc:sldMkLst>
        <pc:spChg chg="del">
          <ac:chgData name="Morris, Alice - Disability &amp; Accessibility Advisor" userId="49ea70ff-f240-496c-8014-50f103ea51f7" providerId="ADAL" clId="{982A8FC8-0C64-4E55-A9CE-7289859ADE0E}" dt="2023-03-28T08:05:29.954" v="695"/>
          <ac:spMkLst>
            <pc:docMk/>
            <pc:sldMk cId="1326757048" sldId="324"/>
            <ac:spMk id="1063" creationId="{FFD44BAB-2F3A-4B95-B9D3-E5B819787FF3}"/>
          </ac:spMkLst>
        </pc:spChg>
        <pc:grpChg chg="del">
          <ac:chgData name="Morris, Alice - Disability &amp; Accessibility Advisor" userId="49ea70ff-f240-496c-8014-50f103ea51f7" providerId="ADAL" clId="{982A8FC8-0C64-4E55-A9CE-7289859ADE0E}" dt="2023-03-28T08:05:29.954" v="695"/>
          <ac:grpSpMkLst>
            <pc:docMk/>
            <pc:sldMk cId="1326757048" sldId="324"/>
            <ac:grpSpMk id="1070" creationId="{5C6AE2F4-5A2E-4357-A1D8-6142F9BDC8E3}"/>
          </ac:grpSpMkLst>
        </pc:grpChg>
      </pc:sldChg>
      <pc:sldChg chg="delSp delDesignElem">
        <pc:chgData name="Morris, Alice - Disability &amp; Accessibility Advisor" userId="49ea70ff-f240-496c-8014-50f103ea51f7" providerId="ADAL" clId="{982A8FC8-0C64-4E55-A9CE-7289859ADE0E}" dt="2023-03-28T08:05:29.954" v="695"/>
        <pc:sldMkLst>
          <pc:docMk/>
          <pc:sldMk cId="2861200736" sldId="325"/>
        </pc:sldMkLst>
        <pc:spChg chg="del">
          <ac:chgData name="Morris, Alice - Disability &amp; Accessibility Advisor" userId="49ea70ff-f240-496c-8014-50f103ea51f7" providerId="ADAL" clId="{982A8FC8-0C64-4E55-A9CE-7289859ADE0E}" dt="2023-03-28T08:05:29.954" v="695"/>
          <ac:spMkLst>
            <pc:docMk/>
            <pc:sldMk cId="2861200736" sldId="325"/>
            <ac:spMk id="499" creationId="{654982E2-E5D3-4959-B20C-63A421F6DBD4}"/>
          </ac:spMkLst>
        </pc:spChg>
        <pc:grpChg chg="del">
          <ac:chgData name="Morris, Alice - Disability &amp; Accessibility Advisor" userId="49ea70ff-f240-496c-8014-50f103ea51f7" providerId="ADAL" clId="{982A8FC8-0C64-4E55-A9CE-7289859ADE0E}" dt="2023-03-28T08:05:29.954" v="695"/>
          <ac:grpSpMkLst>
            <pc:docMk/>
            <pc:sldMk cId="2861200736" sldId="325"/>
            <ac:grpSpMk id="501" creationId="{2771FEA5-1BB0-4DEA-9432-D1A5CA9E5347}"/>
          </ac:grpSpMkLst>
        </pc:grpChg>
        <pc:grpChg chg="del">
          <ac:chgData name="Morris, Alice - Disability &amp; Accessibility Advisor" userId="49ea70ff-f240-496c-8014-50f103ea51f7" providerId="ADAL" clId="{982A8FC8-0C64-4E55-A9CE-7289859ADE0E}" dt="2023-03-28T08:05:29.954" v="695"/>
          <ac:grpSpMkLst>
            <pc:docMk/>
            <pc:sldMk cId="2861200736" sldId="325"/>
            <ac:grpSpMk id="507" creationId="{36352218-10DD-425E-846C-2766AF166A7F}"/>
          </ac:grpSpMkLst>
        </pc:grpChg>
      </pc:sldChg>
      <pc:sldChg chg="delSp delDesignElem">
        <pc:chgData name="Morris, Alice - Disability &amp; Accessibility Advisor" userId="49ea70ff-f240-496c-8014-50f103ea51f7" providerId="ADAL" clId="{982A8FC8-0C64-4E55-A9CE-7289859ADE0E}" dt="2023-03-28T08:05:29.954" v="695"/>
        <pc:sldMkLst>
          <pc:docMk/>
          <pc:sldMk cId="1719936937" sldId="326"/>
        </pc:sldMkLst>
        <pc:spChg chg="del">
          <ac:chgData name="Morris, Alice - Disability &amp; Accessibility Advisor" userId="49ea70ff-f240-496c-8014-50f103ea51f7" providerId="ADAL" clId="{982A8FC8-0C64-4E55-A9CE-7289859ADE0E}" dt="2023-03-28T08:05:29.954" v="695"/>
          <ac:spMkLst>
            <pc:docMk/>
            <pc:sldMk cId="1719936937" sldId="326"/>
            <ac:spMk id="5127" creationId="{3756B343-807D-456E-AA26-80E96B75D13B}"/>
          </ac:spMkLst>
        </pc:spChg>
        <pc:spChg chg="del">
          <ac:chgData name="Morris, Alice - Disability &amp; Accessibility Advisor" userId="49ea70ff-f240-496c-8014-50f103ea51f7" providerId="ADAL" clId="{982A8FC8-0C64-4E55-A9CE-7289859ADE0E}" dt="2023-03-28T08:05:29.954" v="695"/>
          <ac:spMkLst>
            <pc:docMk/>
            <pc:sldMk cId="1719936937" sldId="326"/>
            <ac:spMk id="5129" creationId="{08980754-6F4B-43C9-B9BE-127B6BED6586}"/>
          </ac:spMkLst>
        </pc:spChg>
        <pc:spChg chg="del">
          <ac:chgData name="Morris, Alice - Disability &amp; Accessibility Advisor" userId="49ea70ff-f240-496c-8014-50f103ea51f7" providerId="ADAL" clId="{982A8FC8-0C64-4E55-A9CE-7289859ADE0E}" dt="2023-03-28T08:05:29.954" v="695"/>
          <ac:spMkLst>
            <pc:docMk/>
            <pc:sldMk cId="1719936937" sldId="326"/>
            <ac:spMk id="5131" creationId="{2C1BBA94-3F40-40AA-8BB9-E69E25E537C1}"/>
          </ac:spMkLst>
        </pc:spChg>
        <pc:spChg chg="del">
          <ac:chgData name="Morris, Alice - Disability &amp; Accessibility Advisor" userId="49ea70ff-f240-496c-8014-50f103ea51f7" providerId="ADAL" clId="{982A8FC8-0C64-4E55-A9CE-7289859ADE0E}" dt="2023-03-28T08:05:29.954" v="695"/>
          <ac:spMkLst>
            <pc:docMk/>
            <pc:sldMk cId="1719936937" sldId="326"/>
            <ac:spMk id="5133" creationId="{169CC832-2974-4E8D-90ED-3E2941BA7336}"/>
          </ac:spMkLst>
        </pc:spChg>
        <pc:spChg chg="del">
          <ac:chgData name="Morris, Alice - Disability &amp; Accessibility Advisor" userId="49ea70ff-f240-496c-8014-50f103ea51f7" providerId="ADAL" clId="{982A8FC8-0C64-4E55-A9CE-7289859ADE0E}" dt="2023-03-28T08:05:29.954" v="695"/>
          <ac:spMkLst>
            <pc:docMk/>
            <pc:sldMk cId="1719936937" sldId="326"/>
            <ac:spMk id="5135" creationId="{55222F96-971A-4F90-B841-6BAB416C7AC1}"/>
          </ac:spMkLst>
        </pc:spChg>
      </pc:sldChg>
      <pc:sldChg chg="delSp delDesignElem">
        <pc:chgData name="Morris, Alice - Disability &amp; Accessibility Advisor" userId="49ea70ff-f240-496c-8014-50f103ea51f7" providerId="ADAL" clId="{982A8FC8-0C64-4E55-A9CE-7289859ADE0E}" dt="2023-03-28T08:05:29.954" v="695"/>
        <pc:sldMkLst>
          <pc:docMk/>
          <pc:sldMk cId="3935444725" sldId="327"/>
        </pc:sldMkLst>
        <pc:spChg chg="del">
          <ac:chgData name="Morris, Alice - Disability &amp; Accessibility Advisor" userId="49ea70ff-f240-496c-8014-50f103ea51f7" providerId="ADAL" clId="{982A8FC8-0C64-4E55-A9CE-7289859ADE0E}" dt="2023-03-28T08:05:29.954" v="695"/>
          <ac:spMkLst>
            <pc:docMk/>
            <pc:sldMk cId="3935444725" sldId="327"/>
            <ac:spMk id="9229" creationId="{23E547B5-89CF-4EC0-96DE-25771AED0799}"/>
          </ac:spMkLst>
        </pc:spChg>
        <pc:spChg chg="del">
          <ac:chgData name="Morris, Alice - Disability &amp; Accessibility Advisor" userId="49ea70ff-f240-496c-8014-50f103ea51f7" providerId="ADAL" clId="{982A8FC8-0C64-4E55-A9CE-7289859ADE0E}" dt="2023-03-28T08:05:29.954" v="695"/>
          <ac:spMkLst>
            <pc:docMk/>
            <pc:sldMk cId="3935444725" sldId="327"/>
            <ac:spMk id="9230" creationId="{3F0B8CEB-8279-4E5E-A0CE-1FC9F71736F2}"/>
          </ac:spMkLst>
        </pc:spChg>
      </pc:sldChg>
      <pc:sldChg chg="delSp modSp mod delDesignElem modNotesTx">
        <pc:chgData name="Morris, Alice - Disability &amp; Accessibility Advisor" userId="49ea70ff-f240-496c-8014-50f103ea51f7" providerId="ADAL" clId="{982A8FC8-0C64-4E55-A9CE-7289859ADE0E}" dt="2023-03-28T08:29:39.131" v="740" actId="33524"/>
        <pc:sldMkLst>
          <pc:docMk/>
          <pc:sldMk cId="2983694537" sldId="329"/>
        </pc:sldMkLst>
        <pc:spChg chg="mod">
          <ac:chgData name="Morris, Alice - Disability &amp; Accessibility Advisor" userId="49ea70ff-f240-496c-8014-50f103ea51f7" providerId="ADAL" clId="{982A8FC8-0C64-4E55-A9CE-7289859ADE0E}" dt="2023-03-27T16:34:06.502" v="449" actId="1076"/>
          <ac:spMkLst>
            <pc:docMk/>
            <pc:sldMk cId="2983694537" sldId="329"/>
            <ac:spMk id="2" creationId="{B6802DD6-B564-4D9C-B04A-DEC2D8BD9DBE}"/>
          </ac:spMkLst>
        </pc:spChg>
        <pc:spChg chg="del">
          <ac:chgData name="Morris, Alice - Disability &amp; Accessibility Advisor" userId="49ea70ff-f240-496c-8014-50f103ea51f7" providerId="ADAL" clId="{982A8FC8-0C64-4E55-A9CE-7289859ADE0E}" dt="2023-03-28T08:05:29.954" v="695"/>
          <ac:spMkLst>
            <pc:docMk/>
            <pc:sldMk cId="2983694537" sldId="329"/>
            <ac:spMk id="28" creationId="{42663BD0-064C-40FC-A331-F49FCA9536AA}"/>
          </ac:spMkLst>
        </pc:spChg>
        <pc:spChg chg="del">
          <ac:chgData name="Morris, Alice - Disability &amp; Accessibility Advisor" userId="49ea70ff-f240-496c-8014-50f103ea51f7" providerId="ADAL" clId="{982A8FC8-0C64-4E55-A9CE-7289859ADE0E}" dt="2023-03-28T08:05:29.954" v="695"/>
          <ac:spMkLst>
            <pc:docMk/>
            <pc:sldMk cId="2983694537" sldId="329"/>
            <ac:spMk id="29" creationId="{79477870-C64A-4E35-8F2F-05B7114F3C74}"/>
          </ac:spMkLst>
        </pc:spChg>
        <pc:spChg chg="del">
          <ac:chgData name="Morris, Alice - Disability &amp; Accessibility Advisor" userId="49ea70ff-f240-496c-8014-50f103ea51f7" providerId="ADAL" clId="{982A8FC8-0C64-4E55-A9CE-7289859ADE0E}" dt="2023-03-28T08:05:29.954" v="695"/>
          <ac:spMkLst>
            <pc:docMk/>
            <pc:sldMk cId="2983694537" sldId="329"/>
            <ac:spMk id="30" creationId="{8AEA628B-C8FF-4D0B-B111-F101F580B15D}"/>
          </ac:spMkLst>
        </pc:spChg>
      </pc:sldChg>
      <pc:sldChg chg="delSp delDesignElem">
        <pc:chgData name="Morris, Alice - Disability &amp; Accessibility Advisor" userId="49ea70ff-f240-496c-8014-50f103ea51f7" providerId="ADAL" clId="{982A8FC8-0C64-4E55-A9CE-7289859ADE0E}" dt="2023-03-28T08:05:29.954" v="695"/>
        <pc:sldMkLst>
          <pc:docMk/>
          <pc:sldMk cId="2794561137" sldId="330"/>
        </pc:sldMkLst>
        <pc:spChg chg="del">
          <ac:chgData name="Morris, Alice - Disability &amp; Accessibility Advisor" userId="49ea70ff-f240-496c-8014-50f103ea51f7" providerId="ADAL" clId="{982A8FC8-0C64-4E55-A9CE-7289859ADE0E}" dt="2023-03-28T08:05:29.954" v="695"/>
          <ac:spMkLst>
            <pc:docMk/>
            <pc:sldMk cId="2794561137" sldId="330"/>
            <ac:spMk id="127" creationId="{42A4FC2C-047E-45A5-965D-8E1E3BF09BC6}"/>
          </ac:spMkLst>
        </pc:spChg>
      </pc:sldChg>
      <pc:sldChg chg="delSp delDesignElem">
        <pc:chgData name="Morris, Alice - Disability &amp; Accessibility Advisor" userId="49ea70ff-f240-496c-8014-50f103ea51f7" providerId="ADAL" clId="{982A8FC8-0C64-4E55-A9CE-7289859ADE0E}" dt="2023-03-28T08:05:29.954" v="695"/>
        <pc:sldMkLst>
          <pc:docMk/>
          <pc:sldMk cId="787422282" sldId="331"/>
        </pc:sldMkLst>
        <pc:spChg chg="del">
          <ac:chgData name="Morris, Alice - Disability &amp; Accessibility Advisor" userId="49ea70ff-f240-496c-8014-50f103ea51f7" providerId="ADAL" clId="{982A8FC8-0C64-4E55-A9CE-7289859ADE0E}" dt="2023-03-28T08:05:29.954" v="695"/>
          <ac:spMkLst>
            <pc:docMk/>
            <pc:sldMk cId="787422282" sldId="331"/>
            <ac:spMk id="8" creationId="{37C89E4B-3C9F-44B9-8B86-D9E3D112D8EC}"/>
          </ac:spMkLst>
        </pc:spChg>
        <pc:cxnChg chg="del">
          <ac:chgData name="Morris, Alice - Disability &amp; Accessibility Advisor" userId="49ea70ff-f240-496c-8014-50f103ea51f7" providerId="ADAL" clId="{982A8FC8-0C64-4E55-A9CE-7289859ADE0E}" dt="2023-03-28T08:05:29.954" v="695"/>
          <ac:cxnSpMkLst>
            <pc:docMk/>
            <pc:sldMk cId="787422282" sldId="331"/>
            <ac:cxnSpMk id="10" creationId="{AA2EAA10-076F-46BD-8F0F-B9A2FB77A85C}"/>
          </ac:cxnSpMkLst>
        </pc:cxnChg>
        <pc:cxnChg chg="del">
          <ac:chgData name="Morris, Alice - Disability &amp; Accessibility Advisor" userId="49ea70ff-f240-496c-8014-50f103ea51f7" providerId="ADAL" clId="{982A8FC8-0C64-4E55-A9CE-7289859ADE0E}" dt="2023-03-28T08:05:29.954" v="695"/>
          <ac:cxnSpMkLst>
            <pc:docMk/>
            <pc:sldMk cId="787422282" sldId="331"/>
            <ac:cxnSpMk id="12" creationId="{D891E407-403B-4764-86C9-33A56D3BCAA3}"/>
          </ac:cxnSpMkLst>
        </pc:cxnChg>
      </pc:sldChg>
      <pc:sldChg chg="delSp delDesignElem">
        <pc:chgData name="Morris, Alice - Disability &amp; Accessibility Advisor" userId="49ea70ff-f240-496c-8014-50f103ea51f7" providerId="ADAL" clId="{982A8FC8-0C64-4E55-A9CE-7289859ADE0E}" dt="2023-03-28T08:05:29.954" v="695"/>
        <pc:sldMkLst>
          <pc:docMk/>
          <pc:sldMk cId="1747252720" sldId="332"/>
        </pc:sldMkLst>
        <pc:spChg chg="del">
          <ac:chgData name="Morris, Alice - Disability &amp; Accessibility Advisor" userId="49ea70ff-f240-496c-8014-50f103ea51f7" providerId="ADAL" clId="{982A8FC8-0C64-4E55-A9CE-7289859ADE0E}" dt="2023-03-28T08:05:29.954" v="695"/>
          <ac:spMkLst>
            <pc:docMk/>
            <pc:sldMk cId="1747252720" sldId="332"/>
            <ac:spMk id="34" creationId="{DA2E7C1E-2B5A-4BBA-AE51-1CD8C19309D7}"/>
          </ac:spMkLst>
        </pc:spChg>
        <pc:spChg chg="del">
          <ac:chgData name="Morris, Alice - Disability &amp; Accessibility Advisor" userId="49ea70ff-f240-496c-8014-50f103ea51f7" providerId="ADAL" clId="{982A8FC8-0C64-4E55-A9CE-7289859ADE0E}" dt="2023-03-28T08:05:29.954" v="695"/>
          <ac:spMkLst>
            <pc:docMk/>
            <pc:sldMk cId="1747252720" sldId="332"/>
            <ac:spMk id="35" creationId="{43DF76B1-5174-4FAF-9D19-FFEE98426836}"/>
          </ac:spMkLst>
        </pc:spChg>
      </pc:sldChg>
      <pc:sldChg chg="modSp mod">
        <pc:chgData name="Morris, Alice - Disability &amp; Accessibility Advisor" userId="49ea70ff-f240-496c-8014-50f103ea51f7" providerId="ADAL" clId="{982A8FC8-0C64-4E55-A9CE-7289859ADE0E}" dt="2023-03-28T08:06:20.543" v="703"/>
        <pc:sldMkLst>
          <pc:docMk/>
          <pc:sldMk cId="1855537534" sldId="333"/>
        </pc:sldMkLst>
        <pc:spChg chg="mod">
          <ac:chgData name="Morris, Alice - Disability &amp; Accessibility Advisor" userId="49ea70ff-f240-496c-8014-50f103ea51f7" providerId="ADAL" clId="{982A8FC8-0C64-4E55-A9CE-7289859ADE0E}" dt="2023-03-28T08:06:20.543" v="703"/>
          <ac:spMkLst>
            <pc:docMk/>
            <pc:sldMk cId="1855537534" sldId="333"/>
            <ac:spMk id="2" creationId="{B6F38BD5-83B4-47D8-B06D-E3139EAA2231}"/>
          </ac:spMkLst>
        </pc:spChg>
        <pc:spChg chg="mod">
          <ac:chgData name="Morris, Alice - Disability &amp; Accessibility Advisor" userId="49ea70ff-f240-496c-8014-50f103ea51f7" providerId="ADAL" clId="{982A8FC8-0C64-4E55-A9CE-7289859ADE0E}" dt="2023-03-28T06:59:25.567" v="642" actId="20577"/>
          <ac:spMkLst>
            <pc:docMk/>
            <pc:sldMk cId="1855537534" sldId="333"/>
            <ac:spMk id="3" creationId="{B48F1D30-BC33-CF4C-4F61-C02DFE5EB170}"/>
          </ac:spMkLst>
        </pc:spChg>
      </pc:sldChg>
      <pc:sldChg chg="delSp setBg delDesignElem">
        <pc:chgData name="Morris, Alice - Disability &amp; Accessibility Advisor" userId="49ea70ff-f240-496c-8014-50f103ea51f7" providerId="ADAL" clId="{982A8FC8-0C64-4E55-A9CE-7289859ADE0E}" dt="2023-03-28T08:37:58.164" v="754"/>
        <pc:sldMkLst>
          <pc:docMk/>
          <pc:sldMk cId="2398230551" sldId="334"/>
        </pc:sldMkLst>
        <pc:spChg chg="del">
          <ac:chgData name="Morris, Alice - Disability &amp; Accessibility Advisor" userId="49ea70ff-f240-496c-8014-50f103ea51f7" providerId="ADAL" clId="{982A8FC8-0C64-4E55-A9CE-7289859ADE0E}" dt="2023-03-28T08:05:29.954" v="695"/>
          <ac:spMkLst>
            <pc:docMk/>
            <pc:sldMk cId="2398230551" sldId="334"/>
            <ac:spMk id="7" creationId="{100EDD19-6802-4EC3-95CE-CFFAB042CFD6}"/>
          </ac:spMkLst>
        </pc:spChg>
        <pc:spChg chg="del">
          <ac:chgData name="Morris, Alice - Disability &amp; Accessibility Advisor" userId="49ea70ff-f240-496c-8014-50f103ea51f7" providerId="ADAL" clId="{982A8FC8-0C64-4E55-A9CE-7289859ADE0E}" dt="2023-03-28T08:05:29.954" v="695"/>
          <ac:spMkLst>
            <pc:docMk/>
            <pc:sldMk cId="2398230551" sldId="334"/>
            <ac:spMk id="9" creationId="{DB17E863-922E-4C26-BD64-E8FD41D28661}"/>
          </ac:spMkLst>
        </pc:spChg>
      </pc:sldChg>
      <pc:sldChg chg="delSp delDesignElem">
        <pc:chgData name="Morris, Alice - Disability &amp; Accessibility Advisor" userId="49ea70ff-f240-496c-8014-50f103ea51f7" providerId="ADAL" clId="{982A8FC8-0C64-4E55-A9CE-7289859ADE0E}" dt="2023-03-28T08:05:29.954" v="695"/>
        <pc:sldMkLst>
          <pc:docMk/>
          <pc:sldMk cId="3595642067" sldId="335"/>
        </pc:sldMkLst>
        <pc:spChg chg="del">
          <ac:chgData name="Morris, Alice - Disability &amp; Accessibility Advisor" userId="49ea70ff-f240-496c-8014-50f103ea51f7" providerId="ADAL" clId="{982A8FC8-0C64-4E55-A9CE-7289859ADE0E}" dt="2023-03-28T08:05:29.954" v="695"/>
          <ac:spMkLst>
            <pc:docMk/>
            <pc:sldMk cId="3595642067" sldId="335"/>
            <ac:spMk id="48" creationId="{F3060C83-F051-4F0E-ABAD-AA0DFC48B218}"/>
          </ac:spMkLst>
        </pc:spChg>
        <pc:spChg chg="del">
          <ac:chgData name="Morris, Alice - Disability &amp; Accessibility Advisor" userId="49ea70ff-f240-496c-8014-50f103ea51f7" providerId="ADAL" clId="{982A8FC8-0C64-4E55-A9CE-7289859ADE0E}" dt="2023-03-28T08:05:29.954" v="695"/>
          <ac:spMkLst>
            <pc:docMk/>
            <pc:sldMk cId="3595642067" sldId="335"/>
            <ac:spMk id="50" creationId="{83C98ABE-055B-441F-B07E-44F97F083C39}"/>
          </ac:spMkLst>
        </pc:spChg>
        <pc:spChg chg="del">
          <ac:chgData name="Morris, Alice - Disability &amp; Accessibility Advisor" userId="49ea70ff-f240-496c-8014-50f103ea51f7" providerId="ADAL" clId="{982A8FC8-0C64-4E55-A9CE-7289859ADE0E}" dt="2023-03-28T08:05:29.954" v="695"/>
          <ac:spMkLst>
            <pc:docMk/>
            <pc:sldMk cId="3595642067" sldId="335"/>
            <ac:spMk id="52" creationId="{29FDB030-9B49-4CED-8CCD-4D99382388AC}"/>
          </ac:spMkLst>
        </pc:spChg>
        <pc:spChg chg="del">
          <ac:chgData name="Morris, Alice - Disability &amp; Accessibility Advisor" userId="49ea70ff-f240-496c-8014-50f103ea51f7" providerId="ADAL" clId="{982A8FC8-0C64-4E55-A9CE-7289859ADE0E}" dt="2023-03-28T08:05:29.954" v="695"/>
          <ac:spMkLst>
            <pc:docMk/>
            <pc:sldMk cId="3595642067" sldId="335"/>
            <ac:spMk id="54" creationId="{3783CA14-24A1-485C-8B30-D6A5D87987AD}"/>
          </ac:spMkLst>
        </pc:spChg>
        <pc:spChg chg="del">
          <ac:chgData name="Morris, Alice - Disability &amp; Accessibility Advisor" userId="49ea70ff-f240-496c-8014-50f103ea51f7" providerId="ADAL" clId="{982A8FC8-0C64-4E55-A9CE-7289859ADE0E}" dt="2023-03-28T08:05:29.954" v="695"/>
          <ac:spMkLst>
            <pc:docMk/>
            <pc:sldMk cId="3595642067" sldId="335"/>
            <ac:spMk id="56" creationId="{9A97C86A-04D6-40F7-AE84-31AB43E6A846}"/>
          </ac:spMkLst>
        </pc:spChg>
        <pc:spChg chg="del">
          <ac:chgData name="Morris, Alice - Disability &amp; Accessibility Advisor" userId="49ea70ff-f240-496c-8014-50f103ea51f7" providerId="ADAL" clId="{982A8FC8-0C64-4E55-A9CE-7289859ADE0E}" dt="2023-03-28T08:05:29.954" v="695"/>
          <ac:spMkLst>
            <pc:docMk/>
            <pc:sldMk cId="3595642067" sldId="335"/>
            <ac:spMk id="58" creationId="{FF9F2414-84E8-453E-B1F3-389FDE8192D9}"/>
          </ac:spMkLst>
        </pc:spChg>
        <pc:spChg chg="del">
          <ac:chgData name="Morris, Alice - Disability &amp; Accessibility Advisor" userId="49ea70ff-f240-496c-8014-50f103ea51f7" providerId="ADAL" clId="{982A8FC8-0C64-4E55-A9CE-7289859ADE0E}" dt="2023-03-28T08:05:29.954" v="695"/>
          <ac:spMkLst>
            <pc:docMk/>
            <pc:sldMk cId="3595642067" sldId="335"/>
            <ac:spMk id="60" creationId="{3ECA69A1-7536-43AC-85EF-C7106179F5ED}"/>
          </ac:spMkLst>
        </pc:spChg>
      </pc:sldChg>
      <pc:sldChg chg="delSp delDesignElem">
        <pc:chgData name="Morris, Alice - Disability &amp; Accessibility Advisor" userId="49ea70ff-f240-496c-8014-50f103ea51f7" providerId="ADAL" clId="{982A8FC8-0C64-4E55-A9CE-7289859ADE0E}" dt="2023-03-28T08:05:29.954" v="695"/>
        <pc:sldMkLst>
          <pc:docMk/>
          <pc:sldMk cId="2735115720" sldId="336"/>
        </pc:sldMkLst>
        <pc:spChg chg="del">
          <ac:chgData name="Morris, Alice - Disability &amp; Accessibility Advisor" userId="49ea70ff-f240-496c-8014-50f103ea51f7" providerId="ADAL" clId="{982A8FC8-0C64-4E55-A9CE-7289859ADE0E}" dt="2023-03-28T08:05:29.954" v="695"/>
          <ac:spMkLst>
            <pc:docMk/>
            <pc:sldMk cId="2735115720" sldId="336"/>
            <ac:spMk id="53" creationId="{86FF76B9-219D-4469-AF87-0236D29032F1}"/>
          </ac:spMkLst>
        </pc:spChg>
        <pc:spChg chg="del">
          <ac:chgData name="Morris, Alice - Disability &amp; Accessibility Advisor" userId="49ea70ff-f240-496c-8014-50f103ea51f7" providerId="ADAL" clId="{982A8FC8-0C64-4E55-A9CE-7289859ADE0E}" dt="2023-03-28T08:05:29.954" v="695"/>
          <ac:spMkLst>
            <pc:docMk/>
            <pc:sldMk cId="2735115720" sldId="336"/>
            <ac:spMk id="54" creationId="{2E80C965-DB6D-4F81-9E9E-B027384D0BD6}"/>
          </ac:spMkLst>
        </pc:spChg>
        <pc:spChg chg="del">
          <ac:chgData name="Morris, Alice - Disability &amp; Accessibility Advisor" userId="49ea70ff-f240-496c-8014-50f103ea51f7" providerId="ADAL" clId="{982A8FC8-0C64-4E55-A9CE-7289859ADE0E}" dt="2023-03-28T08:05:29.954" v="695"/>
          <ac:spMkLst>
            <pc:docMk/>
            <pc:sldMk cId="2735115720" sldId="336"/>
            <ac:spMk id="56" creationId="{633C5E46-DAC5-4661-9C87-22B08E2A512F}"/>
          </ac:spMkLst>
        </pc:spChg>
        <pc:grpChg chg="del">
          <ac:chgData name="Morris, Alice - Disability &amp; Accessibility Advisor" userId="49ea70ff-f240-496c-8014-50f103ea51f7" providerId="ADAL" clId="{982A8FC8-0C64-4E55-A9CE-7289859ADE0E}" dt="2023-03-28T08:05:29.954" v="695"/>
          <ac:grpSpMkLst>
            <pc:docMk/>
            <pc:sldMk cId="2735115720" sldId="336"/>
            <ac:grpSpMk id="50" creationId="{DB88BD78-87E1-424D-B479-C37D8E41B12E}"/>
          </ac:grpSpMkLst>
        </pc:grpChg>
      </pc:sldChg>
      <pc:sldChg chg="delSp modSp new mod setBg delDesignElem modNotesTx">
        <pc:chgData name="Morris, Alice - Disability &amp; Accessibility Advisor" userId="49ea70ff-f240-496c-8014-50f103ea51f7" providerId="ADAL" clId="{982A8FC8-0C64-4E55-A9CE-7289859ADE0E}" dt="2023-03-28T08:07:08.124" v="705" actId="1076"/>
        <pc:sldMkLst>
          <pc:docMk/>
          <pc:sldMk cId="2562897556" sldId="337"/>
        </pc:sldMkLst>
        <pc:spChg chg="del">
          <ac:chgData name="Morris, Alice - Disability &amp; Accessibility Advisor" userId="49ea70ff-f240-496c-8014-50f103ea51f7" providerId="ADAL" clId="{982A8FC8-0C64-4E55-A9CE-7289859ADE0E}" dt="2023-03-28T08:05:29.954" v="695"/>
          <ac:spMkLst>
            <pc:docMk/>
            <pc:sldMk cId="2562897556" sldId="337"/>
            <ac:spMk id="26" creationId="{8DAAB828-02C8-4111-AC14-FF5ACEDDFE37}"/>
          </ac:spMkLst>
        </pc:spChg>
        <pc:spChg chg="del">
          <ac:chgData name="Morris, Alice - Disability &amp; Accessibility Advisor" userId="49ea70ff-f240-496c-8014-50f103ea51f7" providerId="ADAL" clId="{982A8FC8-0C64-4E55-A9CE-7289859ADE0E}" dt="2023-03-28T08:06:20.543" v="703"/>
          <ac:spMkLst>
            <pc:docMk/>
            <pc:sldMk cId="2562897556" sldId="337"/>
            <ac:spMk id="32" creationId="{2D2B266D-3625-4584-A5C3-7D3F672CFF30}"/>
          </ac:spMkLst>
        </pc:spChg>
        <pc:spChg chg="del">
          <ac:chgData name="Morris, Alice - Disability &amp; Accessibility Advisor" userId="49ea70ff-f240-496c-8014-50f103ea51f7" providerId="ADAL" clId="{982A8FC8-0C64-4E55-A9CE-7289859ADE0E}" dt="2023-03-28T08:06:20.543" v="703"/>
          <ac:spMkLst>
            <pc:docMk/>
            <pc:sldMk cId="2562897556" sldId="337"/>
            <ac:spMk id="33" creationId="{A5D2A5D1-BA0D-47D3-B051-DA7743C46E28}"/>
          </ac:spMkLst>
        </pc:spChg>
        <pc:grpChg chg="del">
          <ac:chgData name="Morris, Alice - Disability &amp; Accessibility Advisor" userId="49ea70ff-f240-496c-8014-50f103ea51f7" providerId="ADAL" clId="{982A8FC8-0C64-4E55-A9CE-7289859ADE0E}" dt="2023-03-28T08:05:29.954" v="695"/>
          <ac:grpSpMkLst>
            <pc:docMk/>
            <pc:sldMk cId="2562897556" sldId="337"/>
            <ac:grpSpMk id="28" creationId="{C32D4553-E775-4F16-9A6F-FED8D166A5B7}"/>
          </ac:grpSpMkLst>
        </pc:grpChg>
        <pc:picChg chg="mod">
          <ac:chgData name="Morris, Alice - Disability &amp; Accessibility Advisor" userId="49ea70ff-f240-496c-8014-50f103ea51f7" providerId="ADAL" clId="{982A8FC8-0C64-4E55-A9CE-7289859ADE0E}" dt="2023-03-28T08:07:08.124" v="705" actId="1076"/>
          <ac:picMkLst>
            <pc:docMk/>
            <pc:sldMk cId="2562897556" sldId="337"/>
            <ac:picMk id="2" creationId="{88A81F62-27E5-0BDE-BF11-F041EB9E21D0}"/>
          </ac:picMkLst>
        </pc:picChg>
      </pc:sldChg>
      <pc:sldChg chg="delSp modSp mod modNotesTx">
        <pc:chgData name="Morris, Alice - Disability &amp; Accessibility Advisor" userId="49ea70ff-f240-496c-8014-50f103ea51f7" providerId="ADAL" clId="{982A8FC8-0C64-4E55-A9CE-7289859ADE0E}" dt="2023-03-28T08:31:29.548" v="746" actId="478"/>
        <pc:sldMkLst>
          <pc:docMk/>
          <pc:sldMk cId="3119267016" sldId="338"/>
        </pc:sldMkLst>
        <pc:spChg chg="mod">
          <ac:chgData name="Morris, Alice - Disability &amp; Accessibility Advisor" userId="49ea70ff-f240-496c-8014-50f103ea51f7" providerId="ADAL" clId="{982A8FC8-0C64-4E55-A9CE-7289859ADE0E}" dt="2023-03-28T08:24:52.909" v="736" actId="1076"/>
          <ac:spMkLst>
            <pc:docMk/>
            <pc:sldMk cId="3119267016" sldId="338"/>
            <ac:spMk id="2" creationId="{AD12FD3D-279D-F078-783B-602651B10CAA}"/>
          </ac:spMkLst>
        </pc:spChg>
        <pc:spChg chg="mod">
          <ac:chgData name="Morris, Alice - Disability &amp; Accessibility Advisor" userId="49ea70ff-f240-496c-8014-50f103ea51f7" providerId="ADAL" clId="{982A8FC8-0C64-4E55-A9CE-7289859ADE0E}" dt="2023-03-28T08:06:20.543" v="703"/>
          <ac:spMkLst>
            <pc:docMk/>
            <pc:sldMk cId="3119267016" sldId="338"/>
            <ac:spMk id="3" creationId="{F74F53AD-564D-E4D6-4A87-1B8CBCF31575}"/>
          </ac:spMkLst>
        </pc:spChg>
        <pc:spChg chg="del mod">
          <ac:chgData name="Morris, Alice - Disability &amp; Accessibility Advisor" userId="49ea70ff-f240-496c-8014-50f103ea51f7" providerId="ADAL" clId="{982A8FC8-0C64-4E55-A9CE-7289859ADE0E}" dt="2023-03-28T08:31:29.548" v="746" actId="478"/>
          <ac:spMkLst>
            <pc:docMk/>
            <pc:sldMk cId="3119267016" sldId="338"/>
            <ac:spMk id="7" creationId="{8133EB9A-4C78-2EB5-753F-58AEACFF7CD5}"/>
          </ac:spMkLst>
        </pc:spChg>
      </pc:sldChg>
      <pc:sldChg chg="modSp mod">
        <pc:chgData name="Morris, Alice - Disability &amp; Accessibility Advisor" userId="49ea70ff-f240-496c-8014-50f103ea51f7" providerId="ADAL" clId="{982A8FC8-0C64-4E55-A9CE-7289859ADE0E}" dt="2023-03-28T08:33:09.796" v="747" actId="1076"/>
        <pc:sldMkLst>
          <pc:docMk/>
          <pc:sldMk cId="2598221022" sldId="339"/>
        </pc:sldMkLst>
        <pc:spChg chg="mod">
          <ac:chgData name="Morris, Alice - Disability &amp; Accessibility Advisor" userId="49ea70ff-f240-496c-8014-50f103ea51f7" providerId="ADAL" clId="{982A8FC8-0C64-4E55-A9CE-7289859ADE0E}" dt="2023-03-28T08:33:09.796" v="747" actId="1076"/>
          <ac:spMkLst>
            <pc:docMk/>
            <pc:sldMk cId="2598221022" sldId="339"/>
            <ac:spMk id="2" creationId="{88F6D07B-57E5-DDFF-5735-139C3FAE6153}"/>
          </ac:spMkLst>
        </pc:spChg>
        <pc:spChg chg="mod">
          <ac:chgData name="Morris, Alice - Disability &amp; Accessibility Advisor" userId="49ea70ff-f240-496c-8014-50f103ea51f7" providerId="ADAL" clId="{982A8FC8-0C64-4E55-A9CE-7289859ADE0E}" dt="2023-03-28T08:30:10.066" v="741" actId="1076"/>
          <ac:spMkLst>
            <pc:docMk/>
            <pc:sldMk cId="2598221022" sldId="339"/>
            <ac:spMk id="4" creationId="{F3622451-0A46-8C37-C022-E731F1991F7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0E33A5-BF51-45C6-8331-6DF4BE032EF0}"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CA3425E2-8EFE-49CB-B1A7-F5993064E90C}">
      <dgm:prSet/>
      <dgm:spPr/>
      <dgm:t>
        <a:bodyPr/>
        <a:lstStyle/>
        <a:p>
          <a:r>
            <a:rPr lang="en-GB" b="1" i="0">
              <a:solidFill>
                <a:schemeClr val="tx1"/>
              </a:solidFill>
            </a:rPr>
            <a:t>What are reasonable adjustments?</a:t>
          </a:r>
          <a:endParaRPr lang="en-US" b="1">
            <a:solidFill>
              <a:schemeClr val="tx1"/>
            </a:solidFill>
          </a:endParaRPr>
        </a:p>
      </dgm:t>
    </dgm:pt>
    <dgm:pt modelId="{45E7DB0A-425E-4C1F-A5E5-E5D8D7DD47A3}" type="parTrans" cxnId="{D533C283-F2A4-4C48-ADEB-E7D3DC478FF5}">
      <dgm:prSet/>
      <dgm:spPr/>
      <dgm:t>
        <a:bodyPr/>
        <a:lstStyle/>
        <a:p>
          <a:endParaRPr lang="en-US"/>
        </a:p>
      </dgm:t>
    </dgm:pt>
    <dgm:pt modelId="{5F7615F0-6CC4-471A-A1B6-595A7B6B82EE}" type="sibTrans" cxnId="{D533C283-F2A4-4C48-ADEB-E7D3DC478FF5}">
      <dgm:prSet/>
      <dgm:spPr/>
      <dgm:t>
        <a:bodyPr/>
        <a:lstStyle/>
        <a:p>
          <a:endParaRPr lang="en-US"/>
        </a:p>
      </dgm:t>
    </dgm:pt>
    <dgm:pt modelId="{10870A62-3A29-4F77-85A4-9FE63173CA9A}">
      <dgm:prSet/>
      <dgm:spPr/>
      <dgm:t>
        <a:bodyPr/>
        <a:lstStyle/>
        <a:p>
          <a:r>
            <a:rPr lang="en-GB" b="0" i="0">
              <a:solidFill>
                <a:schemeClr val="tx1"/>
              </a:solidFill>
            </a:rPr>
            <a:t>Reasonable adjustments are modifications an employer makes to remove or reduce a disadvantage related to someone's disability</a:t>
          </a:r>
          <a:endParaRPr lang="en-US">
            <a:solidFill>
              <a:schemeClr val="tx1"/>
            </a:solidFill>
          </a:endParaRPr>
        </a:p>
      </dgm:t>
    </dgm:pt>
    <dgm:pt modelId="{04E23335-B7A0-4BFC-8BD3-1DF6C4DA9269}" type="parTrans" cxnId="{74E2F03A-8653-40D3-A9FF-72B58CE270B9}">
      <dgm:prSet/>
      <dgm:spPr/>
      <dgm:t>
        <a:bodyPr/>
        <a:lstStyle/>
        <a:p>
          <a:endParaRPr lang="en-US"/>
        </a:p>
      </dgm:t>
    </dgm:pt>
    <dgm:pt modelId="{5A9F8DE0-168D-4393-B23D-56A6946AB695}" type="sibTrans" cxnId="{74E2F03A-8653-40D3-A9FF-72B58CE270B9}">
      <dgm:prSet/>
      <dgm:spPr/>
      <dgm:t>
        <a:bodyPr/>
        <a:lstStyle/>
        <a:p>
          <a:endParaRPr lang="en-US"/>
        </a:p>
      </dgm:t>
    </dgm:pt>
    <dgm:pt modelId="{856BE0A7-9EDF-42BD-842E-DFC83EB32CBC}">
      <dgm:prSet/>
      <dgm:spPr/>
      <dgm:t>
        <a:bodyPr/>
        <a:lstStyle/>
        <a:p>
          <a:r>
            <a:rPr lang="en-GB"/>
            <a:t>M</a:t>
          </a:r>
          <a:r>
            <a:rPr lang="en-GB" b="0" i="0"/>
            <a:t>aking physical changes to the workplace, like installing a ramp for a wheelchair user or an audio-visual fire alarm for a deaf person</a:t>
          </a:r>
          <a:endParaRPr lang="en-US"/>
        </a:p>
      </dgm:t>
    </dgm:pt>
    <dgm:pt modelId="{C1B1765D-A68A-4FFE-860F-117ED81E2ADE}" type="parTrans" cxnId="{48325EF9-DF64-4DCB-85C6-E95D388D8F33}">
      <dgm:prSet/>
      <dgm:spPr/>
      <dgm:t>
        <a:bodyPr/>
        <a:lstStyle/>
        <a:p>
          <a:endParaRPr lang="en-US"/>
        </a:p>
      </dgm:t>
    </dgm:pt>
    <dgm:pt modelId="{624921CB-145F-4BD9-9A20-4A6C29A4C568}" type="sibTrans" cxnId="{48325EF9-DF64-4DCB-85C6-E95D388D8F33}">
      <dgm:prSet/>
      <dgm:spPr/>
      <dgm:t>
        <a:bodyPr/>
        <a:lstStyle/>
        <a:p>
          <a:endParaRPr lang="en-US"/>
        </a:p>
      </dgm:t>
    </dgm:pt>
    <dgm:pt modelId="{CEC68DFF-C547-45ED-BC07-13EE1BCDCD85}">
      <dgm:prSet/>
      <dgm:spPr/>
      <dgm:t>
        <a:bodyPr/>
        <a:lstStyle/>
        <a:p>
          <a:r>
            <a:rPr lang="en-GB" b="0" i="0"/>
            <a:t>Letting a disabled person work somewhere else, such as on the ground floor for a wheelchair user</a:t>
          </a:r>
          <a:endParaRPr lang="en-US"/>
        </a:p>
      </dgm:t>
    </dgm:pt>
    <dgm:pt modelId="{F00B8F3F-C272-4FBC-BB8E-32CF672B015A}" type="parTrans" cxnId="{E3127497-3D5F-420F-9046-9039D142E93C}">
      <dgm:prSet/>
      <dgm:spPr/>
      <dgm:t>
        <a:bodyPr/>
        <a:lstStyle/>
        <a:p>
          <a:endParaRPr lang="en-US"/>
        </a:p>
      </dgm:t>
    </dgm:pt>
    <dgm:pt modelId="{4FC51F14-A10B-45D7-A285-0D21E7EB1C1D}" type="sibTrans" cxnId="{E3127497-3D5F-420F-9046-9039D142E93C}">
      <dgm:prSet/>
      <dgm:spPr/>
      <dgm:t>
        <a:bodyPr/>
        <a:lstStyle/>
        <a:p>
          <a:endParaRPr lang="en-US"/>
        </a:p>
      </dgm:t>
    </dgm:pt>
    <dgm:pt modelId="{1288E4F8-7972-4F4C-BBCB-4EB1C2C0F288}">
      <dgm:prSet/>
      <dgm:spPr/>
      <dgm:t>
        <a:bodyPr/>
        <a:lstStyle/>
        <a:p>
          <a:r>
            <a:rPr lang="en-GB"/>
            <a:t>C</a:t>
          </a:r>
          <a:r>
            <a:rPr lang="en-GB" b="0" i="0"/>
            <a:t>hanging their equipment, for instance providing a special keyboard or chair </a:t>
          </a:r>
          <a:endParaRPr lang="en-US"/>
        </a:p>
      </dgm:t>
    </dgm:pt>
    <dgm:pt modelId="{250145D7-7F38-4D85-A784-794C46FC32E9}" type="parTrans" cxnId="{1CBF30C1-5F9E-479D-8758-3B198B35F26E}">
      <dgm:prSet/>
      <dgm:spPr/>
      <dgm:t>
        <a:bodyPr/>
        <a:lstStyle/>
        <a:p>
          <a:endParaRPr lang="en-US"/>
        </a:p>
      </dgm:t>
    </dgm:pt>
    <dgm:pt modelId="{1F225BA8-8C4C-4758-85D5-84B925499C6C}" type="sibTrans" cxnId="{1CBF30C1-5F9E-479D-8758-3B198B35F26E}">
      <dgm:prSet/>
      <dgm:spPr/>
      <dgm:t>
        <a:bodyPr/>
        <a:lstStyle/>
        <a:p>
          <a:endParaRPr lang="en-US"/>
        </a:p>
      </dgm:t>
    </dgm:pt>
    <dgm:pt modelId="{58A62EAD-7799-43E9-A9EE-995CA4AC15ED}" type="pres">
      <dgm:prSet presAssocID="{180E33A5-BF51-45C6-8331-6DF4BE032EF0}" presName="Name0" presStyleCnt="0">
        <dgm:presLayoutVars>
          <dgm:dir/>
          <dgm:animLvl val="lvl"/>
          <dgm:resizeHandles val="exact"/>
        </dgm:presLayoutVars>
      </dgm:prSet>
      <dgm:spPr/>
    </dgm:pt>
    <dgm:pt modelId="{FD539120-6942-4CAB-AE23-4963C481B66C}" type="pres">
      <dgm:prSet presAssocID="{10870A62-3A29-4F77-85A4-9FE63173CA9A}" presName="boxAndChildren" presStyleCnt="0"/>
      <dgm:spPr/>
    </dgm:pt>
    <dgm:pt modelId="{9038883B-48F5-464D-8D47-48C2AB6135B6}" type="pres">
      <dgm:prSet presAssocID="{10870A62-3A29-4F77-85A4-9FE63173CA9A}" presName="parentTextBox" presStyleLbl="node1" presStyleIdx="0" presStyleCnt="2"/>
      <dgm:spPr/>
    </dgm:pt>
    <dgm:pt modelId="{A70F28CD-A43B-4633-8109-6ADDED58E5AB}" type="pres">
      <dgm:prSet presAssocID="{10870A62-3A29-4F77-85A4-9FE63173CA9A}" presName="entireBox" presStyleLbl="node1" presStyleIdx="0" presStyleCnt="2" custLinFactNeighborX="14429" custLinFactNeighborY="2765"/>
      <dgm:spPr/>
    </dgm:pt>
    <dgm:pt modelId="{1F20A827-3FB6-43F9-8D9D-FE6146475385}" type="pres">
      <dgm:prSet presAssocID="{10870A62-3A29-4F77-85A4-9FE63173CA9A}" presName="descendantBox" presStyleCnt="0"/>
      <dgm:spPr/>
    </dgm:pt>
    <dgm:pt modelId="{D11EAE3D-2DE3-4863-861A-7ACB6BE5BC44}" type="pres">
      <dgm:prSet presAssocID="{856BE0A7-9EDF-42BD-842E-DFC83EB32CBC}" presName="childTextBox" presStyleLbl="fgAccFollowNode1" presStyleIdx="0" presStyleCnt="3" custScaleX="112962" custLinFactX="100000" custLinFactNeighborX="104563" custLinFactNeighborY="6035">
        <dgm:presLayoutVars>
          <dgm:bulletEnabled val="1"/>
        </dgm:presLayoutVars>
      </dgm:prSet>
      <dgm:spPr/>
    </dgm:pt>
    <dgm:pt modelId="{37BBEDEC-4590-4BDA-A1F3-DD915A046B57}" type="pres">
      <dgm:prSet presAssocID="{CEC68DFF-C547-45ED-BC07-13EE1BCDCD85}" presName="childTextBox" presStyleLbl="fgAccFollowNode1" presStyleIdx="1" presStyleCnt="3" custLinFactNeighborX="-12599" custLinFactNeighborY="6035">
        <dgm:presLayoutVars>
          <dgm:bulletEnabled val="1"/>
        </dgm:presLayoutVars>
      </dgm:prSet>
      <dgm:spPr/>
    </dgm:pt>
    <dgm:pt modelId="{484F9A28-8BEC-47D2-AE0A-0D6FC634E275}" type="pres">
      <dgm:prSet presAssocID="{1288E4F8-7972-4F4C-BBCB-4EB1C2C0F288}" presName="childTextBox" presStyleLbl="fgAccFollowNode1" presStyleIdx="2" presStyleCnt="3" custLinFactX="-100000" custLinFactNeighborX="-121461" custLinFactNeighborY="6035">
        <dgm:presLayoutVars>
          <dgm:bulletEnabled val="1"/>
        </dgm:presLayoutVars>
      </dgm:prSet>
      <dgm:spPr/>
    </dgm:pt>
    <dgm:pt modelId="{85547BBF-766A-4B28-8ECF-9E6D1D683DE6}" type="pres">
      <dgm:prSet presAssocID="{5F7615F0-6CC4-471A-A1B6-595A7B6B82EE}" presName="sp" presStyleCnt="0"/>
      <dgm:spPr/>
    </dgm:pt>
    <dgm:pt modelId="{1CC89935-0497-48EA-AA84-F52E33EADFBB}" type="pres">
      <dgm:prSet presAssocID="{CA3425E2-8EFE-49CB-B1A7-F5993064E90C}" presName="arrowAndChildren" presStyleCnt="0"/>
      <dgm:spPr/>
    </dgm:pt>
    <dgm:pt modelId="{A312E865-8ADE-45B5-AB90-10987B1581DD}" type="pres">
      <dgm:prSet presAssocID="{CA3425E2-8EFE-49CB-B1A7-F5993064E90C}" presName="parentTextArrow" presStyleLbl="node1" presStyleIdx="1" presStyleCnt="2"/>
      <dgm:spPr/>
    </dgm:pt>
  </dgm:ptLst>
  <dgm:cxnLst>
    <dgm:cxn modelId="{74E2F03A-8653-40D3-A9FF-72B58CE270B9}" srcId="{180E33A5-BF51-45C6-8331-6DF4BE032EF0}" destId="{10870A62-3A29-4F77-85A4-9FE63173CA9A}" srcOrd="1" destOrd="0" parTransId="{04E23335-B7A0-4BFC-8BD3-1DF6C4DA9269}" sibTransId="{5A9F8DE0-168D-4393-B23D-56A6946AB695}"/>
    <dgm:cxn modelId="{A99A4D60-EC77-4B2C-B5DB-38C08FB7F945}" type="presOf" srcId="{180E33A5-BF51-45C6-8331-6DF4BE032EF0}" destId="{58A62EAD-7799-43E9-A9EE-995CA4AC15ED}" srcOrd="0" destOrd="0" presId="urn:microsoft.com/office/officeart/2005/8/layout/process4"/>
    <dgm:cxn modelId="{19AF3C64-8E1A-47A4-BD10-10EBA9D3E4B6}" type="presOf" srcId="{856BE0A7-9EDF-42BD-842E-DFC83EB32CBC}" destId="{D11EAE3D-2DE3-4863-861A-7ACB6BE5BC44}" srcOrd="0" destOrd="0" presId="urn:microsoft.com/office/officeart/2005/8/layout/process4"/>
    <dgm:cxn modelId="{FA63E968-1DFE-4956-8A1C-9FEDB086C3F7}" type="presOf" srcId="{CEC68DFF-C547-45ED-BC07-13EE1BCDCD85}" destId="{37BBEDEC-4590-4BDA-A1F3-DD915A046B57}" srcOrd="0" destOrd="0" presId="urn:microsoft.com/office/officeart/2005/8/layout/process4"/>
    <dgm:cxn modelId="{44DE4F4F-A329-46B3-955C-7CA75B7BA669}" type="presOf" srcId="{CA3425E2-8EFE-49CB-B1A7-F5993064E90C}" destId="{A312E865-8ADE-45B5-AB90-10987B1581DD}" srcOrd="0" destOrd="0" presId="urn:microsoft.com/office/officeart/2005/8/layout/process4"/>
    <dgm:cxn modelId="{D533C283-F2A4-4C48-ADEB-E7D3DC478FF5}" srcId="{180E33A5-BF51-45C6-8331-6DF4BE032EF0}" destId="{CA3425E2-8EFE-49CB-B1A7-F5993064E90C}" srcOrd="0" destOrd="0" parTransId="{45E7DB0A-425E-4C1F-A5E5-E5D8D7DD47A3}" sibTransId="{5F7615F0-6CC4-471A-A1B6-595A7B6B82EE}"/>
    <dgm:cxn modelId="{E3127497-3D5F-420F-9046-9039D142E93C}" srcId="{10870A62-3A29-4F77-85A4-9FE63173CA9A}" destId="{CEC68DFF-C547-45ED-BC07-13EE1BCDCD85}" srcOrd="1" destOrd="0" parTransId="{F00B8F3F-C272-4FBC-BB8E-32CF672B015A}" sibTransId="{4FC51F14-A10B-45D7-A285-0D21E7EB1C1D}"/>
    <dgm:cxn modelId="{ABC2F397-109A-44E5-B8D9-DC7360C9EDFD}" type="presOf" srcId="{1288E4F8-7972-4F4C-BBCB-4EB1C2C0F288}" destId="{484F9A28-8BEC-47D2-AE0A-0D6FC634E275}" srcOrd="0" destOrd="0" presId="urn:microsoft.com/office/officeart/2005/8/layout/process4"/>
    <dgm:cxn modelId="{1CBF30C1-5F9E-479D-8758-3B198B35F26E}" srcId="{10870A62-3A29-4F77-85A4-9FE63173CA9A}" destId="{1288E4F8-7972-4F4C-BBCB-4EB1C2C0F288}" srcOrd="2" destOrd="0" parTransId="{250145D7-7F38-4D85-A784-794C46FC32E9}" sibTransId="{1F225BA8-8C4C-4758-85D5-84B925499C6C}"/>
    <dgm:cxn modelId="{6525B0D4-408C-4443-A277-EFD9F3410A4E}" type="presOf" srcId="{10870A62-3A29-4F77-85A4-9FE63173CA9A}" destId="{A70F28CD-A43B-4633-8109-6ADDED58E5AB}" srcOrd="1" destOrd="0" presId="urn:microsoft.com/office/officeart/2005/8/layout/process4"/>
    <dgm:cxn modelId="{FE8CA6F7-016F-4B61-85AB-136E622AD5D9}" type="presOf" srcId="{10870A62-3A29-4F77-85A4-9FE63173CA9A}" destId="{9038883B-48F5-464D-8D47-48C2AB6135B6}" srcOrd="0" destOrd="0" presId="urn:microsoft.com/office/officeart/2005/8/layout/process4"/>
    <dgm:cxn modelId="{48325EF9-DF64-4DCB-85C6-E95D388D8F33}" srcId="{10870A62-3A29-4F77-85A4-9FE63173CA9A}" destId="{856BE0A7-9EDF-42BD-842E-DFC83EB32CBC}" srcOrd="0" destOrd="0" parTransId="{C1B1765D-A68A-4FFE-860F-117ED81E2ADE}" sibTransId="{624921CB-145F-4BD9-9A20-4A6C29A4C568}"/>
    <dgm:cxn modelId="{2061174F-FF9C-44FC-8E3C-61672113D903}" type="presParOf" srcId="{58A62EAD-7799-43E9-A9EE-995CA4AC15ED}" destId="{FD539120-6942-4CAB-AE23-4963C481B66C}" srcOrd="0" destOrd="0" presId="urn:microsoft.com/office/officeart/2005/8/layout/process4"/>
    <dgm:cxn modelId="{8C873323-F6FC-4AD8-9F03-A0EED2D0A91C}" type="presParOf" srcId="{FD539120-6942-4CAB-AE23-4963C481B66C}" destId="{9038883B-48F5-464D-8D47-48C2AB6135B6}" srcOrd="0" destOrd="0" presId="urn:microsoft.com/office/officeart/2005/8/layout/process4"/>
    <dgm:cxn modelId="{2E4B728A-3649-4BDD-8A71-ADF3C97B6C76}" type="presParOf" srcId="{FD539120-6942-4CAB-AE23-4963C481B66C}" destId="{A70F28CD-A43B-4633-8109-6ADDED58E5AB}" srcOrd="1" destOrd="0" presId="urn:microsoft.com/office/officeart/2005/8/layout/process4"/>
    <dgm:cxn modelId="{973016F0-0495-4CF7-8424-E17616A4DA6F}" type="presParOf" srcId="{FD539120-6942-4CAB-AE23-4963C481B66C}" destId="{1F20A827-3FB6-43F9-8D9D-FE6146475385}" srcOrd="2" destOrd="0" presId="urn:microsoft.com/office/officeart/2005/8/layout/process4"/>
    <dgm:cxn modelId="{1A18F0BA-487B-45DC-BBA6-0A43E636603C}" type="presParOf" srcId="{1F20A827-3FB6-43F9-8D9D-FE6146475385}" destId="{D11EAE3D-2DE3-4863-861A-7ACB6BE5BC44}" srcOrd="0" destOrd="0" presId="urn:microsoft.com/office/officeart/2005/8/layout/process4"/>
    <dgm:cxn modelId="{916E79B5-75E9-4F58-A7DA-7537DDEFF47C}" type="presParOf" srcId="{1F20A827-3FB6-43F9-8D9D-FE6146475385}" destId="{37BBEDEC-4590-4BDA-A1F3-DD915A046B57}" srcOrd="1" destOrd="0" presId="urn:microsoft.com/office/officeart/2005/8/layout/process4"/>
    <dgm:cxn modelId="{E08EEC5D-DCBF-46EF-85B8-1D8D4F66DD4A}" type="presParOf" srcId="{1F20A827-3FB6-43F9-8D9D-FE6146475385}" destId="{484F9A28-8BEC-47D2-AE0A-0D6FC634E275}" srcOrd="2" destOrd="0" presId="urn:microsoft.com/office/officeart/2005/8/layout/process4"/>
    <dgm:cxn modelId="{04CA4599-8A84-4BFE-A646-6961BFAD61B5}" type="presParOf" srcId="{58A62EAD-7799-43E9-A9EE-995CA4AC15ED}" destId="{85547BBF-766A-4B28-8ECF-9E6D1D683DE6}" srcOrd="1" destOrd="0" presId="urn:microsoft.com/office/officeart/2005/8/layout/process4"/>
    <dgm:cxn modelId="{D1E87DA4-9B4B-407D-8593-79E7881F1130}" type="presParOf" srcId="{58A62EAD-7799-43E9-A9EE-995CA4AC15ED}" destId="{1CC89935-0497-48EA-AA84-F52E33EADFBB}" srcOrd="2" destOrd="0" presId="urn:microsoft.com/office/officeart/2005/8/layout/process4"/>
    <dgm:cxn modelId="{442CA466-0524-4C86-AB3F-0F2C329A8B10}" type="presParOf" srcId="{1CC89935-0497-48EA-AA84-F52E33EADFBB}" destId="{A312E865-8ADE-45B5-AB90-10987B1581D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E3FCCA-E2EA-4441-8A4F-5E374D3FE5B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D376894-96BF-41C4-B39A-8D6482206D26}">
      <dgm:prSet/>
      <dgm:spPr/>
      <dgm:t>
        <a:bodyPr/>
        <a:lstStyle/>
        <a:p>
          <a:r>
            <a:rPr lang="en-US" b="1"/>
            <a:t>5 things you might not know about ADHD</a:t>
          </a:r>
          <a:endParaRPr lang="en-US"/>
        </a:p>
      </dgm:t>
    </dgm:pt>
    <dgm:pt modelId="{33782FD3-9EDF-471E-BA1A-020816C95AB8}" type="parTrans" cxnId="{84667A98-E7A0-4295-A82B-C8917420D031}">
      <dgm:prSet/>
      <dgm:spPr/>
      <dgm:t>
        <a:bodyPr/>
        <a:lstStyle/>
        <a:p>
          <a:endParaRPr lang="en-US"/>
        </a:p>
      </dgm:t>
    </dgm:pt>
    <dgm:pt modelId="{4E1BBC72-83C7-460F-8933-A2E876D81482}" type="sibTrans" cxnId="{84667A98-E7A0-4295-A82B-C8917420D031}">
      <dgm:prSet/>
      <dgm:spPr/>
      <dgm:t>
        <a:bodyPr/>
        <a:lstStyle/>
        <a:p>
          <a:endParaRPr lang="en-US"/>
        </a:p>
      </dgm:t>
    </dgm:pt>
    <dgm:pt modelId="{520B175B-399D-43C6-88BB-7DD7E93A715D}">
      <dgm:prSet/>
      <dgm:spPr/>
      <dgm:t>
        <a:bodyPr/>
        <a:lstStyle/>
        <a:p>
          <a:pPr>
            <a:buFont typeface="Wingdings" panose="05000000000000000000" pitchFamily="2" charset="2"/>
            <a:buNone/>
          </a:pPr>
          <a:r>
            <a:rPr lang="en-US"/>
            <a:t>1. The ADHD nervous system is a unique and special creation that regulates attention and emotions in different ways than in the nervous system in those without the condition; many adults with ADHD are not overtly hyperactive. They are hyperactive internally.</a:t>
          </a:r>
        </a:p>
      </dgm:t>
    </dgm:pt>
    <dgm:pt modelId="{D8BA4471-F388-46D4-9599-FC8CCFAE85E0}" type="parTrans" cxnId="{1F1AE037-48A7-4E49-A55F-35D866E0490C}">
      <dgm:prSet/>
      <dgm:spPr/>
      <dgm:t>
        <a:bodyPr/>
        <a:lstStyle/>
        <a:p>
          <a:endParaRPr lang="en-US"/>
        </a:p>
      </dgm:t>
    </dgm:pt>
    <dgm:pt modelId="{B22D0989-190C-405B-AADB-3B6F4CF79005}" type="sibTrans" cxnId="{1F1AE037-48A7-4E49-A55F-35D866E0490C}">
      <dgm:prSet/>
      <dgm:spPr/>
      <dgm:t>
        <a:bodyPr/>
        <a:lstStyle/>
        <a:p>
          <a:endParaRPr lang="en-US"/>
        </a:p>
      </dgm:t>
    </dgm:pt>
    <dgm:pt modelId="{DE28798D-5BCD-4B54-A94E-9A8CA71D7829}">
      <dgm:prSet/>
      <dgm:spPr/>
      <dgm:t>
        <a:bodyPr/>
        <a:lstStyle/>
        <a:p>
          <a:pPr>
            <a:buFont typeface="Wingdings" panose="05000000000000000000" pitchFamily="2" charset="2"/>
            <a:buNone/>
          </a:pPr>
          <a:r>
            <a:rPr lang="en-US"/>
            <a:t>2. Those with ADHD do not have a shortage to attention. They pay too much attention to everything.</a:t>
          </a:r>
        </a:p>
      </dgm:t>
    </dgm:pt>
    <dgm:pt modelId="{7069CF81-A598-4740-835A-BB288DA9A154}" type="parTrans" cxnId="{2F2B37BA-6DF3-4751-938E-FA3F925A01C8}">
      <dgm:prSet/>
      <dgm:spPr/>
      <dgm:t>
        <a:bodyPr/>
        <a:lstStyle/>
        <a:p>
          <a:endParaRPr lang="en-GB"/>
        </a:p>
      </dgm:t>
    </dgm:pt>
    <dgm:pt modelId="{0D7422A3-3AE6-4797-88E4-6F454EB7F77A}" type="sibTrans" cxnId="{2F2B37BA-6DF3-4751-938E-FA3F925A01C8}">
      <dgm:prSet/>
      <dgm:spPr/>
      <dgm:t>
        <a:bodyPr/>
        <a:lstStyle/>
        <a:p>
          <a:endParaRPr lang="en-GB"/>
        </a:p>
      </dgm:t>
    </dgm:pt>
    <dgm:pt modelId="{F2C13C05-09A6-463F-B51F-BE78017CD8FB}">
      <dgm:prSet/>
      <dgm:spPr/>
      <dgm:t>
        <a:bodyPr/>
        <a:lstStyle/>
        <a:p>
          <a:pPr>
            <a:buFont typeface="Wingdings" panose="05000000000000000000" pitchFamily="2" charset="2"/>
            <a:buNone/>
          </a:pPr>
          <a:endParaRPr lang="en-US"/>
        </a:p>
      </dgm:t>
    </dgm:pt>
    <dgm:pt modelId="{8AFBE23D-BDCF-41A7-8F8C-105BE754EE52}" type="parTrans" cxnId="{5A58EF61-5F45-4003-9E75-80384C7C3267}">
      <dgm:prSet/>
      <dgm:spPr/>
      <dgm:t>
        <a:bodyPr/>
        <a:lstStyle/>
        <a:p>
          <a:endParaRPr lang="en-GB"/>
        </a:p>
      </dgm:t>
    </dgm:pt>
    <dgm:pt modelId="{C91D38F2-C60B-4505-AE17-32EE1D0DAA53}" type="sibTrans" cxnId="{5A58EF61-5F45-4003-9E75-80384C7C3267}">
      <dgm:prSet/>
      <dgm:spPr/>
      <dgm:t>
        <a:bodyPr/>
        <a:lstStyle/>
        <a:p>
          <a:endParaRPr lang="en-GB"/>
        </a:p>
      </dgm:t>
    </dgm:pt>
    <dgm:pt modelId="{EE7E1422-8F2C-4EE2-994C-998B9ACB8D6D}" type="pres">
      <dgm:prSet presAssocID="{03E3FCCA-E2EA-4441-8A4F-5E374D3FE5B8}" presName="linear" presStyleCnt="0">
        <dgm:presLayoutVars>
          <dgm:animLvl val="lvl"/>
          <dgm:resizeHandles val="exact"/>
        </dgm:presLayoutVars>
      </dgm:prSet>
      <dgm:spPr/>
    </dgm:pt>
    <dgm:pt modelId="{C1A9D9FA-F25E-42EE-9E99-02BE7678BE60}" type="pres">
      <dgm:prSet presAssocID="{DD376894-96BF-41C4-B39A-8D6482206D26}" presName="parentText" presStyleLbl="node1" presStyleIdx="0" presStyleCnt="1">
        <dgm:presLayoutVars>
          <dgm:chMax val="0"/>
          <dgm:bulletEnabled val="1"/>
        </dgm:presLayoutVars>
      </dgm:prSet>
      <dgm:spPr/>
    </dgm:pt>
    <dgm:pt modelId="{0F6EB76F-8879-4682-9395-62DACD0212A9}" type="pres">
      <dgm:prSet presAssocID="{DD376894-96BF-41C4-B39A-8D6482206D26}" presName="childText" presStyleLbl="revTx" presStyleIdx="0" presStyleCnt="1">
        <dgm:presLayoutVars>
          <dgm:bulletEnabled val="1"/>
        </dgm:presLayoutVars>
      </dgm:prSet>
      <dgm:spPr/>
    </dgm:pt>
  </dgm:ptLst>
  <dgm:cxnLst>
    <dgm:cxn modelId="{EA31631C-805F-4DB0-A35A-0215597E9464}" type="presOf" srcId="{03E3FCCA-E2EA-4441-8A4F-5E374D3FE5B8}" destId="{EE7E1422-8F2C-4EE2-994C-998B9ACB8D6D}" srcOrd="0" destOrd="0" presId="urn:microsoft.com/office/officeart/2005/8/layout/vList2"/>
    <dgm:cxn modelId="{B4F38E1C-1686-4D3A-991C-797C0AF2C88D}" type="presOf" srcId="{DE28798D-5BCD-4B54-A94E-9A8CA71D7829}" destId="{0F6EB76F-8879-4682-9395-62DACD0212A9}" srcOrd="0" destOrd="2" presId="urn:microsoft.com/office/officeart/2005/8/layout/vList2"/>
    <dgm:cxn modelId="{1F1AE037-48A7-4E49-A55F-35D866E0490C}" srcId="{DD376894-96BF-41C4-B39A-8D6482206D26}" destId="{520B175B-399D-43C6-88BB-7DD7E93A715D}" srcOrd="0" destOrd="0" parTransId="{D8BA4471-F388-46D4-9599-FC8CCFAE85E0}" sibTransId="{B22D0989-190C-405B-AADB-3B6F4CF79005}"/>
    <dgm:cxn modelId="{5A58EF61-5F45-4003-9E75-80384C7C3267}" srcId="{DD376894-96BF-41C4-B39A-8D6482206D26}" destId="{F2C13C05-09A6-463F-B51F-BE78017CD8FB}" srcOrd="1" destOrd="0" parTransId="{8AFBE23D-BDCF-41A7-8F8C-105BE754EE52}" sibTransId="{C91D38F2-C60B-4505-AE17-32EE1D0DAA53}"/>
    <dgm:cxn modelId="{F7859B7F-1B1E-46A5-9274-407CD8330FD1}" type="presOf" srcId="{520B175B-399D-43C6-88BB-7DD7E93A715D}" destId="{0F6EB76F-8879-4682-9395-62DACD0212A9}" srcOrd="0" destOrd="0" presId="urn:microsoft.com/office/officeart/2005/8/layout/vList2"/>
    <dgm:cxn modelId="{84667A98-E7A0-4295-A82B-C8917420D031}" srcId="{03E3FCCA-E2EA-4441-8A4F-5E374D3FE5B8}" destId="{DD376894-96BF-41C4-B39A-8D6482206D26}" srcOrd="0" destOrd="0" parTransId="{33782FD3-9EDF-471E-BA1A-020816C95AB8}" sibTransId="{4E1BBC72-83C7-460F-8933-A2E876D81482}"/>
    <dgm:cxn modelId="{91FDD2AD-98DC-474A-8050-407F2AB2F93A}" type="presOf" srcId="{DD376894-96BF-41C4-B39A-8D6482206D26}" destId="{C1A9D9FA-F25E-42EE-9E99-02BE7678BE60}" srcOrd="0" destOrd="0" presId="urn:microsoft.com/office/officeart/2005/8/layout/vList2"/>
    <dgm:cxn modelId="{2F2B37BA-6DF3-4751-938E-FA3F925A01C8}" srcId="{DD376894-96BF-41C4-B39A-8D6482206D26}" destId="{DE28798D-5BCD-4B54-A94E-9A8CA71D7829}" srcOrd="2" destOrd="0" parTransId="{7069CF81-A598-4740-835A-BB288DA9A154}" sibTransId="{0D7422A3-3AE6-4797-88E4-6F454EB7F77A}"/>
    <dgm:cxn modelId="{378F73CF-4EE2-47EC-ACCB-AA694EB6DDA7}" type="presOf" srcId="{F2C13C05-09A6-463F-B51F-BE78017CD8FB}" destId="{0F6EB76F-8879-4682-9395-62DACD0212A9}" srcOrd="0" destOrd="1" presId="urn:microsoft.com/office/officeart/2005/8/layout/vList2"/>
    <dgm:cxn modelId="{73A89895-F9ED-4EEA-ADDC-7A5C01BB141D}" type="presParOf" srcId="{EE7E1422-8F2C-4EE2-994C-998B9ACB8D6D}" destId="{C1A9D9FA-F25E-42EE-9E99-02BE7678BE60}" srcOrd="0" destOrd="0" presId="urn:microsoft.com/office/officeart/2005/8/layout/vList2"/>
    <dgm:cxn modelId="{EB97D2C3-0B6B-4E29-942B-0E0204D3D4A9}" type="presParOf" srcId="{EE7E1422-8F2C-4EE2-994C-998B9ACB8D6D}" destId="{0F6EB76F-8879-4682-9395-62DACD0212A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E3FCCA-E2EA-4441-8A4F-5E374D3FE5B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DA4B4FC-7E2C-4662-8B00-9C59D7324BE0}">
      <dgm:prSet/>
      <dgm:spPr/>
      <dgm:t>
        <a:bodyPr/>
        <a:lstStyle/>
        <a:p>
          <a:r>
            <a:rPr lang="en-US" i="1"/>
            <a:t>Most people without medication may have four or five things going on in their minds at once.</a:t>
          </a:r>
          <a:endParaRPr lang="en-US"/>
        </a:p>
      </dgm:t>
    </dgm:pt>
    <dgm:pt modelId="{1FA2603C-A8C0-4E98-8EE2-D1BB23DADD92}" type="parTrans" cxnId="{97518135-1FBD-433C-BA6E-938732118803}">
      <dgm:prSet/>
      <dgm:spPr/>
      <dgm:t>
        <a:bodyPr/>
        <a:lstStyle/>
        <a:p>
          <a:endParaRPr lang="en-US"/>
        </a:p>
      </dgm:t>
    </dgm:pt>
    <dgm:pt modelId="{A28E35E5-020F-4C70-800D-4C0D39FC81C7}" type="sibTrans" cxnId="{97518135-1FBD-433C-BA6E-938732118803}">
      <dgm:prSet/>
      <dgm:spPr/>
      <dgm:t>
        <a:bodyPr/>
        <a:lstStyle/>
        <a:p>
          <a:endParaRPr lang="en-US"/>
        </a:p>
      </dgm:t>
    </dgm:pt>
    <dgm:pt modelId="{1EDE1017-CECC-4C9E-BEB7-EA803AC7271C}">
      <dgm:prSet/>
      <dgm:spPr/>
      <dgm:t>
        <a:bodyPr/>
        <a:lstStyle/>
        <a:p>
          <a:pPr>
            <a:buFont typeface="Wingdings" panose="05000000000000000000" pitchFamily="2" charset="2"/>
            <a:buNone/>
          </a:pPr>
          <a:r>
            <a:rPr lang="en-US"/>
            <a:t>3. Most people with ADHD know they are clever but are unsure of when their abilities might show up when they need them. Their symptoms and impairments may come and go throughout their day, which makes the condition somewhat frustrating and mystifying for the individual.</a:t>
          </a:r>
        </a:p>
      </dgm:t>
    </dgm:pt>
    <dgm:pt modelId="{FA88309E-2491-495F-B162-7F33A6FE293F}" type="parTrans" cxnId="{52426203-134C-4738-B4D9-2BE77EA65B01}">
      <dgm:prSet/>
      <dgm:spPr/>
      <dgm:t>
        <a:bodyPr/>
        <a:lstStyle/>
        <a:p>
          <a:endParaRPr lang="en-US"/>
        </a:p>
      </dgm:t>
    </dgm:pt>
    <dgm:pt modelId="{0F632F14-F9D7-4469-8B34-63E6285031EA}" type="sibTrans" cxnId="{52426203-134C-4738-B4D9-2BE77EA65B01}">
      <dgm:prSet/>
      <dgm:spPr/>
      <dgm:t>
        <a:bodyPr/>
        <a:lstStyle/>
        <a:p>
          <a:endParaRPr lang="en-US"/>
        </a:p>
      </dgm:t>
    </dgm:pt>
    <dgm:pt modelId="{82DD43C7-A3D9-40E1-9CF0-B03D1CB021A4}">
      <dgm:prSet/>
      <dgm:spPr/>
      <dgm:t>
        <a:bodyPr/>
        <a:lstStyle/>
        <a:p>
          <a:pPr>
            <a:buFont typeface="Wingdings" panose="05000000000000000000" pitchFamily="2" charset="2"/>
            <a:buNone/>
          </a:pPr>
          <a:r>
            <a:rPr lang="en-US"/>
            <a:t>4. People with ADHD often know they can ‘get in the zone’ at least four or five times a day. When they are in the ‘zone’ they have no impairments, and the executive function deficits they might have had before the ‘zone’ disappear.</a:t>
          </a:r>
        </a:p>
      </dgm:t>
    </dgm:pt>
    <dgm:pt modelId="{DFC52C00-ED26-42E1-8FAE-305CDEC04DDC}" type="sibTrans" cxnId="{A0AD6038-36E3-431E-AFB8-E0FA07FAC0C6}">
      <dgm:prSet/>
      <dgm:spPr/>
      <dgm:t>
        <a:bodyPr/>
        <a:lstStyle/>
        <a:p>
          <a:endParaRPr lang="en-US"/>
        </a:p>
      </dgm:t>
    </dgm:pt>
    <dgm:pt modelId="{89260053-D3A1-4169-A9C0-6121F195F95C}" type="parTrans" cxnId="{A0AD6038-36E3-431E-AFB8-E0FA07FAC0C6}">
      <dgm:prSet/>
      <dgm:spPr/>
      <dgm:t>
        <a:bodyPr/>
        <a:lstStyle/>
        <a:p>
          <a:endParaRPr lang="en-US"/>
        </a:p>
      </dgm:t>
    </dgm:pt>
    <dgm:pt modelId="{EE7E1422-8F2C-4EE2-994C-998B9ACB8D6D}" type="pres">
      <dgm:prSet presAssocID="{03E3FCCA-E2EA-4441-8A4F-5E374D3FE5B8}" presName="linear" presStyleCnt="0">
        <dgm:presLayoutVars>
          <dgm:animLvl val="lvl"/>
          <dgm:resizeHandles val="exact"/>
        </dgm:presLayoutVars>
      </dgm:prSet>
      <dgm:spPr/>
    </dgm:pt>
    <dgm:pt modelId="{8EAA6E10-AFC2-4BA3-8F36-A82F818F88B2}" type="pres">
      <dgm:prSet presAssocID="{EDA4B4FC-7E2C-4662-8B00-9C59D7324BE0}" presName="parentText" presStyleLbl="node1" presStyleIdx="0" presStyleCnt="1">
        <dgm:presLayoutVars>
          <dgm:chMax val="0"/>
          <dgm:bulletEnabled val="1"/>
        </dgm:presLayoutVars>
      </dgm:prSet>
      <dgm:spPr/>
    </dgm:pt>
    <dgm:pt modelId="{4B7A78E5-0828-4561-A7B5-D8CC8506F970}" type="pres">
      <dgm:prSet presAssocID="{EDA4B4FC-7E2C-4662-8B00-9C59D7324BE0}" presName="childText" presStyleLbl="revTx" presStyleIdx="0" presStyleCnt="1">
        <dgm:presLayoutVars>
          <dgm:bulletEnabled val="1"/>
        </dgm:presLayoutVars>
      </dgm:prSet>
      <dgm:spPr/>
    </dgm:pt>
  </dgm:ptLst>
  <dgm:cxnLst>
    <dgm:cxn modelId="{52426203-134C-4738-B4D9-2BE77EA65B01}" srcId="{EDA4B4FC-7E2C-4662-8B00-9C59D7324BE0}" destId="{1EDE1017-CECC-4C9E-BEB7-EA803AC7271C}" srcOrd="0" destOrd="0" parTransId="{FA88309E-2491-495F-B162-7F33A6FE293F}" sibTransId="{0F632F14-F9D7-4469-8B34-63E6285031EA}"/>
    <dgm:cxn modelId="{97518135-1FBD-433C-BA6E-938732118803}" srcId="{03E3FCCA-E2EA-4441-8A4F-5E374D3FE5B8}" destId="{EDA4B4FC-7E2C-4662-8B00-9C59D7324BE0}" srcOrd="0" destOrd="0" parTransId="{1FA2603C-A8C0-4E98-8EE2-D1BB23DADD92}" sibTransId="{A28E35E5-020F-4C70-800D-4C0D39FC81C7}"/>
    <dgm:cxn modelId="{A0AD6038-36E3-431E-AFB8-E0FA07FAC0C6}" srcId="{EDA4B4FC-7E2C-4662-8B00-9C59D7324BE0}" destId="{82DD43C7-A3D9-40E1-9CF0-B03D1CB021A4}" srcOrd="1" destOrd="0" parTransId="{89260053-D3A1-4169-A9C0-6121F195F95C}" sibTransId="{DFC52C00-ED26-42E1-8FAE-305CDEC04DDC}"/>
    <dgm:cxn modelId="{88E05DA4-703F-4B73-B991-B68396B155DE}" type="presOf" srcId="{82DD43C7-A3D9-40E1-9CF0-B03D1CB021A4}" destId="{4B7A78E5-0828-4561-A7B5-D8CC8506F970}" srcOrd="0" destOrd="1" presId="urn:microsoft.com/office/officeart/2005/8/layout/vList2"/>
    <dgm:cxn modelId="{16BBF4C9-0EAB-4BD9-9FC5-1B6CF9D2E43E}" type="presOf" srcId="{EDA4B4FC-7E2C-4662-8B00-9C59D7324BE0}" destId="{8EAA6E10-AFC2-4BA3-8F36-A82F818F88B2}" srcOrd="0" destOrd="0" presId="urn:microsoft.com/office/officeart/2005/8/layout/vList2"/>
    <dgm:cxn modelId="{A74CB0E6-10C9-4348-86CE-9AC6E69116B1}" type="presOf" srcId="{1EDE1017-CECC-4C9E-BEB7-EA803AC7271C}" destId="{4B7A78E5-0828-4561-A7B5-D8CC8506F970}" srcOrd="0" destOrd="0" presId="urn:microsoft.com/office/officeart/2005/8/layout/vList2"/>
    <dgm:cxn modelId="{AB44FFF3-C584-41DD-A3A6-5BD0E41ABE02}" type="presOf" srcId="{03E3FCCA-E2EA-4441-8A4F-5E374D3FE5B8}" destId="{EE7E1422-8F2C-4EE2-994C-998B9ACB8D6D}" srcOrd="0" destOrd="0" presId="urn:microsoft.com/office/officeart/2005/8/layout/vList2"/>
    <dgm:cxn modelId="{719B6B6A-0029-4917-8496-2D2B42E7DFDB}" type="presParOf" srcId="{EE7E1422-8F2C-4EE2-994C-998B9ACB8D6D}" destId="{8EAA6E10-AFC2-4BA3-8F36-A82F818F88B2}" srcOrd="0" destOrd="0" presId="urn:microsoft.com/office/officeart/2005/8/layout/vList2"/>
    <dgm:cxn modelId="{BFA75EEA-3B6F-436B-AE36-C1BA42C18546}" type="presParOf" srcId="{EE7E1422-8F2C-4EE2-994C-998B9ACB8D6D}" destId="{4B7A78E5-0828-4561-A7B5-D8CC8506F97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E3FCCA-E2EA-4441-8A4F-5E374D3FE5B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DA4B4FC-7E2C-4662-8B00-9C59D7324BE0}">
      <dgm:prSet/>
      <dgm:spPr/>
      <dgm:t>
        <a:bodyPr/>
        <a:lstStyle/>
        <a:p>
          <a:r>
            <a:rPr lang="en-US" i="1"/>
            <a:t>Most people without medication may have four or five things going on in their minds at once.</a:t>
          </a:r>
          <a:endParaRPr lang="en-US"/>
        </a:p>
      </dgm:t>
    </dgm:pt>
    <dgm:pt modelId="{1FA2603C-A8C0-4E98-8EE2-D1BB23DADD92}" type="parTrans" cxnId="{97518135-1FBD-433C-BA6E-938732118803}">
      <dgm:prSet/>
      <dgm:spPr/>
      <dgm:t>
        <a:bodyPr/>
        <a:lstStyle/>
        <a:p>
          <a:endParaRPr lang="en-US"/>
        </a:p>
      </dgm:t>
    </dgm:pt>
    <dgm:pt modelId="{A28E35E5-020F-4C70-800D-4C0D39FC81C7}" type="sibTrans" cxnId="{97518135-1FBD-433C-BA6E-938732118803}">
      <dgm:prSet/>
      <dgm:spPr/>
      <dgm:t>
        <a:bodyPr/>
        <a:lstStyle/>
        <a:p>
          <a:endParaRPr lang="en-US"/>
        </a:p>
      </dgm:t>
    </dgm:pt>
    <dgm:pt modelId="{1EDE1017-CECC-4C9E-BEB7-EA803AC7271C}">
      <dgm:prSet/>
      <dgm:spPr/>
      <dgm:t>
        <a:bodyPr/>
        <a:lstStyle/>
        <a:p>
          <a:pPr>
            <a:buFontTx/>
            <a:buNone/>
          </a:pPr>
          <a:r>
            <a:rPr lang="en-US"/>
            <a:t>5. Interesting or intriguing activities/tasks often help a person with ADHD get in the ‘zone’ or at times when they are challenged or placed into a competitive environment, such as: a new task attracts their attention but new gets old after a while and their attention or interest can be lost.</a:t>
          </a:r>
        </a:p>
      </dgm:t>
    </dgm:pt>
    <dgm:pt modelId="{FA88309E-2491-495F-B162-7F33A6FE293F}" type="parTrans" cxnId="{52426203-134C-4738-B4D9-2BE77EA65B01}">
      <dgm:prSet/>
      <dgm:spPr/>
      <dgm:t>
        <a:bodyPr/>
        <a:lstStyle/>
        <a:p>
          <a:endParaRPr lang="en-US"/>
        </a:p>
      </dgm:t>
    </dgm:pt>
    <dgm:pt modelId="{0F632F14-F9D7-4469-8B34-63E6285031EA}" type="sibTrans" cxnId="{52426203-134C-4738-B4D9-2BE77EA65B01}">
      <dgm:prSet/>
      <dgm:spPr/>
      <dgm:t>
        <a:bodyPr/>
        <a:lstStyle/>
        <a:p>
          <a:endParaRPr lang="en-US"/>
        </a:p>
      </dgm:t>
    </dgm:pt>
    <dgm:pt modelId="{22206EF8-DE87-438B-B968-DC54F600E921}">
      <dgm:prSet/>
      <dgm:spPr/>
      <dgm:t>
        <a:bodyPr/>
        <a:lstStyle/>
        <a:p>
          <a:r>
            <a:rPr lang="en-US"/>
            <a:t>(William Dodson, M.D)</a:t>
          </a:r>
        </a:p>
      </dgm:t>
    </dgm:pt>
    <dgm:pt modelId="{CBD03B8D-6BE0-4FAA-A887-1B2B06F5EAFC}" type="parTrans" cxnId="{4B310909-62CD-4318-BDCE-AB244103C3D8}">
      <dgm:prSet/>
      <dgm:spPr/>
      <dgm:t>
        <a:bodyPr/>
        <a:lstStyle/>
        <a:p>
          <a:endParaRPr lang="en-US"/>
        </a:p>
      </dgm:t>
    </dgm:pt>
    <dgm:pt modelId="{558B7703-A645-4A47-9B9D-4531A066194D}" type="sibTrans" cxnId="{4B310909-62CD-4318-BDCE-AB244103C3D8}">
      <dgm:prSet/>
      <dgm:spPr/>
      <dgm:t>
        <a:bodyPr/>
        <a:lstStyle/>
        <a:p>
          <a:endParaRPr lang="en-US"/>
        </a:p>
      </dgm:t>
    </dgm:pt>
    <dgm:pt modelId="{900C89F7-C0A9-4E31-AA93-729072FC5345}">
      <dgm:prSet/>
      <dgm:spPr/>
      <dgm:t>
        <a:bodyPr/>
        <a:lstStyle/>
        <a:p>
          <a:pPr>
            <a:buFontTx/>
            <a:buNone/>
          </a:pPr>
          <a:endParaRPr lang="en-US"/>
        </a:p>
      </dgm:t>
    </dgm:pt>
    <dgm:pt modelId="{E53C6E0C-E280-412B-9C13-8F404B92E0A2}" type="parTrans" cxnId="{2C1BF6D0-1FA7-4B1B-979A-D95386CC6DF5}">
      <dgm:prSet/>
      <dgm:spPr/>
      <dgm:t>
        <a:bodyPr/>
        <a:lstStyle/>
        <a:p>
          <a:endParaRPr lang="en-GB"/>
        </a:p>
      </dgm:t>
    </dgm:pt>
    <dgm:pt modelId="{15219441-F84F-4B0D-9A13-0A03AFA1675A}" type="sibTrans" cxnId="{2C1BF6D0-1FA7-4B1B-979A-D95386CC6DF5}">
      <dgm:prSet/>
      <dgm:spPr/>
      <dgm:t>
        <a:bodyPr/>
        <a:lstStyle/>
        <a:p>
          <a:endParaRPr lang="en-GB"/>
        </a:p>
      </dgm:t>
    </dgm:pt>
    <dgm:pt modelId="{EE7E1422-8F2C-4EE2-994C-998B9ACB8D6D}" type="pres">
      <dgm:prSet presAssocID="{03E3FCCA-E2EA-4441-8A4F-5E374D3FE5B8}" presName="linear" presStyleCnt="0">
        <dgm:presLayoutVars>
          <dgm:animLvl val="lvl"/>
          <dgm:resizeHandles val="exact"/>
        </dgm:presLayoutVars>
      </dgm:prSet>
      <dgm:spPr/>
    </dgm:pt>
    <dgm:pt modelId="{8EAA6E10-AFC2-4BA3-8F36-A82F818F88B2}" type="pres">
      <dgm:prSet presAssocID="{EDA4B4FC-7E2C-4662-8B00-9C59D7324BE0}" presName="parentText" presStyleLbl="node1" presStyleIdx="0" presStyleCnt="2" custScaleY="142237">
        <dgm:presLayoutVars>
          <dgm:chMax val="0"/>
          <dgm:bulletEnabled val="1"/>
        </dgm:presLayoutVars>
      </dgm:prSet>
      <dgm:spPr/>
    </dgm:pt>
    <dgm:pt modelId="{4B7A78E5-0828-4561-A7B5-D8CC8506F970}" type="pres">
      <dgm:prSet presAssocID="{EDA4B4FC-7E2C-4662-8B00-9C59D7324BE0}" presName="childText" presStyleLbl="revTx" presStyleIdx="0" presStyleCnt="1" custScaleY="132371">
        <dgm:presLayoutVars>
          <dgm:bulletEnabled val="1"/>
        </dgm:presLayoutVars>
      </dgm:prSet>
      <dgm:spPr/>
    </dgm:pt>
    <dgm:pt modelId="{ED972066-2EFD-4DB7-A7D3-64E4F59884D7}" type="pres">
      <dgm:prSet presAssocID="{22206EF8-DE87-438B-B968-DC54F600E921}" presName="parentText" presStyleLbl="node1" presStyleIdx="1" presStyleCnt="2" custLinFactNeighborY="-918">
        <dgm:presLayoutVars>
          <dgm:chMax val="0"/>
          <dgm:bulletEnabled val="1"/>
        </dgm:presLayoutVars>
      </dgm:prSet>
      <dgm:spPr/>
    </dgm:pt>
  </dgm:ptLst>
  <dgm:cxnLst>
    <dgm:cxn modelId="{52426203-134C-4738-B4D9-2BE77EA65B01}" srcId="{EDA4B4FC-7E2C-4662-8B00-9C59D7324BE0}" destId="{1EDE1017-CECC-4C9E-BEB7-EA803AC7271C}" srcOrd="1" destOrd="0" parTransId="{FA88309E-2491-495F-B162-7F33A6FE293F}" sibTransId="{0F632F14-F9D7-4469-8B34-63E6285031EA}"/>
    <dgm:cxn modelId="{4B310909-62CD-4318-BDCE-AB244103C3D8}" srcId="{03E3FCCA-E2EA-4441-8A4F-5E374D3FE5B8}" destId="{22206EF8-DE87-438B-B968-DC54F600E921}" srcOrd="1" destOrd="0" parTransId="{CBD03B8D-6BE0-4FAA-A887-1B2B06F5EAFC}" sibTransId="{558B7703-A645-4A47-9B9D-4531A066194D}"/>
    <dgm:cxn modelId="{F481B21E-0E12-4A43-A2AA-FA01C5D54766}" type="presOf" srcId="{EDA4B4FC-7E2C-4662-8B00-9C59D7324BE0}" destId="{8EAA6E10-AFC2-4BA3-8F36-A82F818F88B2}" srcOrd="0" destOrd="0" presId="urn:microsoft.com/office/officeart/2005/8/layout/vList2"/>
    <dgm:cxn modelId="{D5EBBD27-8BB9-497C-B6FC-40EEC25819B0}" type="presOf" srcId="{22206EF8-DE87-438B-B968-DC54F600E921}" destId="{ED972066-2EFD-4DB7-A7D3-64E4F59884D7}" srcOrd="0" destOrd="0" presId="urn:microsoft.com/office/officeart/2005/8/layout/vList2"/>
    <dgm:cxn modelId="{97518135-1FBD-433C-BA6E-938732118803}" srcId="{03E3FCCA-E2EA-4441-8A4F-5E374D3FE5B8}" destId="{EDA4B4FC-7E2C-4662-8B00-9C59D7324BE0}" srcOrd="0" destOrd="0" parTransId="{1FA2603C-A8C0-4E98-8EE2-D1BB23DADD92}" sibTransId="{A28E35E5-020F-4C70-800D-4C0D39FC81C7}"/>
    <dgm:cxn modelId="{22175669-111B-4FB9-92FB-5B3605C03D12}" type="presOf" srcId="{03E3FCCA-E2EA-4441-8A4F-5E374D3FE5B8}" destId="{EE7E1422-8F2C-4EE2-994C-998B9ACB8D6D}" srcOrd="0" destOrd="0" presId="urn:microsoft.com/office/officeart/2005/8/layout/vList2"/>
    <dgm:cxn modelId="{7CB1D8BD-96DC-4189-AD9D-4AE29A10A765}" type="presOf" srcId="{900C89F7-C0A9-4E31-AA93-729072FC5345}" destId="{4B7A78E5-0828-4561-A7B5-D8CC8506F970}" srcOrd="0" destOrd="0" presId="urn:microsoft.com/office/officeart/2005/8/layout/vList2"/>
    <dgm:cxn modelId="{2C1BF6D0-1FA7-4B1B-979A-D95386CC6DF5}" srcId="{EDA4B4FC-7E2C-4662-8B00-9C59D7324BE0}" destId="{900C89F7-C0A9-4E31-AA93-729072FC5345}" srcOrd="0" destOrd="0" parTransId="{E53C6E0C-E280-412B-9C13-8F404B92E0A2}" sibTransId="{15219441-F84F-4B0D-9A13-0A03AFA1675A}"/>
    <dgm:cxn modelId="{10B21DE5-6358-47AC-B041-49B1CAFC829D}" type="presOf" srcId="{1EDE1017-CECC-4C9E-BEB7-EA803AC7271C}" destId="{4B7A78E5-0828-4561-A7B5-D8CC8506F970}" srcOrd="0" destOrd="1" presId="urn:microsoft.com/office/officeart/2005/8/layout/vList2"/>
    <dgm:cxn modelId="{7DF2BEA9-0911-4503-89CF-5BDE9B31BAFF}" type="presParOf" srcId="{EE7E1422-8F2C-4EE2-994C-998B9ACB8D6D}" destId="{8EAA6E10-AFC2-4BA3-8F36-A82F818F88B2}" srcOrd="0" destOrd="0" presId="urn:microsoft.com/office/officeart/2005/8/layout/vList2"/>
    <dgm:cxn modelId="{DC6C71E5-E83C-4FD1-9362-3F497A9648E9}" type="presParOf" srcId="{EE7E1422-8F2C-4EE2-994C-998B9ACB8D6D}" destId="{4B7A78E5-0828-4561-A7B5-D8CC8506F970}" srcOrd="1" destOrd="0" presId="urn:microsoft.com/office/officeart/2005/8/layout/vList2"/>
    <dgm:cxn modelId="{D1E728C7-48A3-4AE7-AB7B-D7B978365078}" type="presParOf" srcId="{EE7E1422-8F2C-4EE2-994C-998B9ACB8D6D}" destId="{ED972066-2EFD-4DB7-A7D3-64E4F59884D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0DE57C-42F6-4B9C-A7C2-20AE3B8BC8B1}"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10CCE518-DBED-4BC2-8B04-7ADA8039BB34}">
      <dgm:prSet custT="1"/>
      <dgm:spPr>
        <a:solidFill>
          <a:schemeClr val="accent1">
            <a:lumMod val="40000"/>
            <a:lumOff val="60000"/>
          </a:schemeClr>
        </a:solidFill>
      </dgm:spPr>
      <dgm:t>
        <a:bodyPr/>
        <a:lstStyle/>
        <a:p>
          <a:r>
            <a:rPr lang="en-GB" sz="1600" b="0" i="0">
              <a:solidFill>
                <a:schemeClr val="tx1"/>
              </a:solidFill>
            </a:rPr>
            <a:t>Often has trouble holding attention on tasks </a:t>
          </a:r>
          <a:endParaRPr lang="en-US" sz="1600">
            <a:solidFill>
              <a:schemeClr val="tx1"/>
            </a:solidFill>
          </a:endParaRPr>
        </a:p>
      </dgm:t>
    </dgm:pt>
    <dgm:pt modelId="{EF1F546A-5CF7-4797-918D-C23755CD8BA4}" type="parTrans" cxnId="{B89D114B-FE52-4E30-9DA7-FFA38B851D58}">
      <dgm:prSet/>
      <dgm:spPr/>
      <dgm:t>
        <a:bodyPr/>
        <a:lstStyle/>
        <a:p>
          <a:endParaRPr lang="en-US"/>
        </a:p>
      </dgm:t>
    </dgm:pt>
    <dgm:pt modelId="{CDFE982D-AC54-4DE3-A9F0-134F05117546}" type="sibTrans" cxnId="{B89D114B-FE52-4E30-9DA7-FFA38B851D58}">
      <dgm:prSet/>
      <dgm:spPr/>
      <dgm:t>
        <a:bodyPr/>
        <a:lstStyle/>
        <a:p>
          <a:endParaRPr lang="en-US"/>
        </a:p>
      </dgm:t>
    </dgm:pt>
    <dgm:pt modelId="{1D46AA39-2D1F-414A-8E87-F8D3A490452C}">
      <dgm:prSet custT="1"/>
      <dgm:spPr>
        <a:solidFill>
          <a:schemeClr val="accent1">
            <a:lumMod val="40000"/>
            <a:lumOff val="60000"/>
          </a:schemeClr>
        </a:solidFill>
      </dgm:spPr>
      <dgm:t>
        <a:bodyPr/>
        <a:lstStyle/>
        <a:p>
          <a:r>
            <a:rPr lang="en-GB" sz="1600" b="0" i="0">
              <a:solidFill>
                <a:schemeClr val="tx1"/>
              </a:solidFill>
            </a:rPr>
            <a:t>Often does not seem to listen when spoken to directly</a:t>
          </a:r>
          <a:endParaRPr lang="en-US" sz="1600">
            <a:solidFill>
              <a:schemeClr val="tx1"/>
            </a:solidFill>
          </a:endParaRPr>
        </a:p>
      </dgm:t>
    </dgm:pt>
    <dgm:pt modelId="{21A1B9AF-655F-40C6-9690-C4D886C73E31}" type="parTrans" cxnId="{46DC3FD5-1605-4058-95F1-B07F6F4AD437}">
      <dgm:prSet/>
      <dgm:spPr/>
      <dgm:t>
        <a:bodyPr/>
        <a:lstStyle/>
        <a:p>
          <a:endParaRPr lang="en-US"/>
        </a:p>
      </dgm:t>
    </dgm:pt>
    <dgm:pt modelId="{4811EDC5-23F8-4CFC-9C72-B65D5EFAFB84}" type="sibTrans" cxnId="{46DC3FD5-1605-4058-95F1-B07F6F4AD437}">
      <dgm:prSet/>
      <dgm:spPr/>
      <dgm:t>
        <a:bodyPr/>
        <a:lstStyle/>
        <a:p>
          <a:endParaRPr lang="en-US"/>
        </a:p>
      </dgm:t>
    </dgm:pt>
    <dgm:pt modelId="{E41E443A-4A87-424D-BC5E-92AE671E6020}">
      <dgm:prSet custT="1"/>
      <dgm:spPr>
        <a:solidFill>
          <a:schemeClr val="accent1">
            <a:lumMod val="40000"/>
            <a:lumOff val="60000"/>
          </a:schemeClr>
        </a:solidFill>
      </dgm:spPr>
      <dgm:t>
        <a:bodyPr/>
        <a:lstStyle/>
        <a:p>
          <a:r>
            <a:rPr lang="en-GB" sz="1600" b="0" i="0">
              <a:solidFill>
                <a:schemeClr val="tx1"/>
              </a:solidFill>
            </a:rPr>
            <a:t>Often does not follow through on instructions and fails to carry out chores, or duties in the workplace (e.g., loses focus, side-tracked)</a:t>
          </a:r>
          <a:endParaRPr lang="en-US" sz="1600">
            <a:solidFill>
              <a:schemeClr val="tx1"/>
            </a:solidFill>
          </a:endParaRPr>
        </a:p>
      </dgm:t>
    </dgm:pt>
    <dgm:pt modelId="{EB382447-B6A7-42E0-B43D-94276C38D2CE}" type="parTrans" cxnId="{3D4FCB5B-5031-4292-8B5F-1242E10B4481}">
      <dgm:prSet/>
      <dgm:spPr/>
      <dgm:t>
        <a:bodyPr/>
        <a:lstStyle/>
        <a:p>
          <a:endParaRPr lang="en-US"/>
        </a:p>
      </dgm:t>
    </dgm:pt>
    <dgm:pt modelId="{C80B64A2-1579-4885-9A42-F047E3A79191}" type="sibTrans" cxnId="{3D4FCB5B-5031-4292-8B5F-1242E10B4481}">
      <dgm:prSet/>
      <dgm:spPr/>
      <dgm:t>
        <a:bodyPr/>
        <a:lstStyle/>
        <a:p>
          <a:endParaRPr lang="en-US"/>
        </a:p>
      </dgm:t>
    </dgm:pt>
    <dgm:pt modelId="{CDAAA341-3CF9-47C3-A74E-D63A38F76CC5}">
      <dgm:prSet/>
      <dgm:spPr>
        <a:solidFill>
          <a:schemeClr val="accent1">
            <a:lumMod val="40000"/>
            <a:lumOff val="60000"/>
          </a:schemeClr>
        </a:solidFill>
      </dgm:spPr>
      <dgm:t>
        <a:bodyPr/>
        <a:lstStyle/>
        <a:p>
          <a:r>
            <a:rPr lang="en-GB" b="0" i="0">
              <a:solidFill>
                <a:schemeClr val="tx1"/>
              </a:solidFill>
            </a:rPr>
            <a:t>Often has trouble organising tasks and activities</a:t>
          </a:r>
          <a:endParaRPr lang="en-US">
            <a:solidFill>
              <a:schemeClr val="tx1"/>
            </a:solidFill>
          </a:endParaRPr>
        </a:p>
      </dgm:t>
    </dgm:pt>
    <dgm:pt modelId="{936BFFE4-FBB5-4F69-A042-CC448B81442E}" type="parTrans" cxnId="{CB362336-29FD-4420-A91F-E193B5EE3D82}">
      <dgm:prSet/>
      <dgm:spPr/>
      <dgm:t>
        <a:bodyPr/>
        <a:lstStyle/>
        <a:p>
          <a:endParaRPr lang="en-US"/>
        </a:p>
      </dgm:t>
    </dgm:pt>
    <dgm:pt modelId="{3DBCAA05-8D0A-480A-BF93-27F7156F9A92}" type="sibTrans" cxnId="{CB362336-29FD-4420-A91F-E193B5EE3D82}">
      <dgm:prSet/>
      <dgm:spPr/>
      <dgm:t>
        <a:bodyPr/>
        <a:lstStyle/>
        <a:p>
          <a:endParaRPr lang="en-US"/>
        </a:p>
      </dgm:t>
    </dgm:pt>
    <dgm:pt modelId="{806C0C81-3E7D-4359-AF74-66FACDD5BDAF}">
      <dgm:prSet/>
      <dgm:spPr>
        <a:solidFill>
          <a:schemeClr val="accent1">
            <a:lumMod val="40000"/>
            <a:lumOff val="60000"/>
          </a:schemeClr>
        </a:solidFill>
      </dgm:spPr>
      <dgm:t>
        <a:bodyPr/>
        <a:lstStyle/>
        <a:p>
          <a:r>
            <a:rPr lang="en-GB" b="0" i="0">
              <a:solidFill>
                <a:schemeClr val="tx1"/>
              </a:solidFill>
            </a:rPr>
            <a:t>Often avoids, dislikes, or is reluctant to do tasks that require mental effort over a long period of time</a:t>
          </a:r>
          <a:endParaRPr lang="en-US">
            <a:solidFill>
              <a:schemeClr val="tx1"/>
            </a:solidFill>
          </a:endParaRPr>
        </a:p>
      </dgm:t>
    </dgm:pt>
    <dgm:pt modelId="{8296FA75-CC5E-4E19-9CFB-1B7E70C9D1A7}" type="parTrans" cxnId="{6B76CFA7-FC51-4733-9CC3-C623697F4E28}">
      <dgm:prSet/>
      <dgm:spPr/>
      <dgm:t>
        <a:bodyPr/>
        <a:lstStyle/>
        <a:p>
          <a:endParaRPr lang="en-US"/>
        </a:p>
      </dgm:t>
    </dgm:pt>
    <dgm:pt modelId="{5BA1B338-B747-4E93-BACD-F585D5BD23B8}" type="sibTrans" cxnId="{6B76CFA7-FC51-4733-9CC3-C623697F4E28}">
      <dgm:prSet/>
      <dgm:spPr/>
      <dgm:t>
        <a:bodyPr/>
        <a:lstStyle/>
        <a:p>
          <a:endParaRPr lang="en-US"/>
        </a:p>
      </dgm:t>
    </dgm:pt>
    <dgm:pt modelId="{9957DC50-08E9-4861-A7D1-00D716AA0E78}">
      <dgm:prSet/>
      <dgm:spPr>
        <a:solidFill>
          <a:schemeClr val="accent1">
            <a:lumMod val="40000"/>
            <a:lumOff val="60000"/>
          </a:schemeClr>
        </a:solidFill>
      </dgm:spPr>
      <dgm:t>
        <a:bodyPr/>
        <a:lstStyle/>
        <a:p>
          <a:r>
            <a:rPr lang="en-GB" b="0" i="0">
              <a:solidFill>
                <a:schemeClr val="tx1"/>
              </a:solidFill>
            </a:rPr>
            <a:t>Often loses things necessary for tasks and activities (e.g., pencils, books, keys, paperwork, eyeglasses, mobile telephones).</a:t>
          </a:r>
          <a:endParaRPr lang="en-US">
            <a:solidFill>
              <a:schemeClr val="tx1"/>
            </a:solidFill>
          </a:endParaRPr>
        </a:p>
      </dgm:t>
    </dgm:pt>
    <dgm:pt modelId="{0B0449EE-4A4D-46AF-BDB5-86093D735FA0}" type="parTrans" cxnId="{B9578EA8-9374-4072-916C-257944DD69A2}">
      <dgm:prSet/>
      <dgm:spPr/>
      <dgm:t>
        <a:bodyPr/>
        <a:lstStyle/>
        <a:p>
          <a:endParaRPr lang="en-US"/>
        </a:p>
      </dgm:t>
    </dgm:pt>
    <dgm:pt modelId="{2FF840D0-5E5A-497A-8289-D8AF0FC85825}" type="sibTrans" cxnId="{B9578EA8-9374-4072-916C-257944DD69A2}">
      <dgm:prSet/>
      <dgm:spPr/>
      <dgm:t>
        <a:bodyPr/>
        <a:lstStyle/>
        <a:p>
          <a:endParaRPr lang="en-US"/>
        </a:p>
      </dgm:t>
    </dgm:pt>
    <dgm:pt modelId="{2E258729-F17E-4C86-AC97-7137E1054A70}">
      <dgm:prSet/>
      <dgm:spPr>
        <a:solidFill>
          <a:schemeClr val="accent1">
            <a:lumMod val="40000"/>
            <a:lumOff val="60000"/>
          </a:schemeClr>
        </a:solidFill>
      </dgm:spPr>
      <dgm:t>
        <a:bodyPr/>
        <a:lstStyle/>
        <a:p>
          <a:r>
            <a:rPr lang="en-GB" b="0" i="0">
              <a:solidFill>
                <a:schemeClr val="tx1"/>
              </a:solidFill>
            </a:rPr>
            <a:t>Is often easily distracted</a:t>
          </a:r>
          <a:endParaRPr lang="en-US">
            <a:solidFill>
              <a:schemeClr val="tx1"/>
            </a:solidFill>
          </a:endParaRPr>
        </a:p>
      </dgm:t>
    </dgm:pt>
    <dgm:pt modelId="{BD23066A-DCEA-46F6-B5C1-DC098D269048}" type="parTrans" cxnId="{D6F62840-7CF4-4929-A228-7B32743396CA}">
      <dgm:prSet/>
      <dgm:spPr/>
      <dgm:t>
        <a:bodyPr/>
        <a:lstStyle/>
        <a:p>
          <a:endParaRPr lang="en-US"/>
        </a:p>
      </dgm:t>
    </dgm:pt>
    <dgm:pt modelId="{E428AA23-1A7C-473E-A7EC-392ED66DA89C}" type="sibTrans" cxnId="{D6F62840-7CF4-4929-A228-7B32743396CA}">
      <dgm:prSet/>
      <dgm:spPr/>
      <dgm:t>
        <a:bodyPr/>
        <a:lstStyle/>
        <a:p>
          <a:endParaRPr lang="en-US"/>
        </a:p>
      </dgm:t>
    </dgm:pt>
    <dgm:pt modelId="{9F0D4F0C-A182-468E-98DD-C4D28E5B4A64}" type="pres">
      <dgm:prSet presAssocID="{0C0DE57C-42F6-4B9C-A7C2-20AE3B8BC8B1}" presName="Name0" presStyleCnt="0">
        <dgm:presLayoutVars>
          <dgm:dir/>
          <dgm:resizeHandles/>
        </dgm:presLayoutVars>
      </dgm:prSet>
      <dgm:spPr/>
    </dgm:pt>
    <dgm:pt modelId="{72369124-77D3-42A8-A8C5-D5A5BFEC8F34}" type="pres">
      <dgm:prSet presAssocID="{10CCE518-DBED-4BC2-8B04-7ADA8039BB34}" presName="compNode" presStyleCnt="0"/>
      <dgm:spPr/>
    </dgm:pt>
    <dgm:pt modelId="{7E483037-7C9A-4F72-9F75-10DC95BBD5B3}" type="pres">
      <dgm:prSet presAssocID="{10CCE518-DBED-4BC2-8B04-7ADA8039BB34}" presName="dummyConnPt" presStyleCnt="0"/>
      <dgm:spPr/>
    </dgm:pt>
    <dgm:pt modelId="{A3D2FB2E-CD76-492F-96EF-CDD32367260B}" type="pres">
      <dgm:prSet presAssocID="{10CCE518-DBED-4BC2-8B04-7ADA8039BB34}" presName="node" presStyleLbl="node1" presStyleIdx="0" presStyleCnt="7">
        <dgm:presLayoutVars>
          <dgm:bulletEnabled val="1"/>
        </dgm:presLayoutVars>
      </dgm:prSet>
      <dgm:spPr/>
    </dgm:pt>
    <dgm:pt modelId="{3F9237EF-F944-4A28-845C-7B22741B89B3}" type="pres">
      <dgm:prSet presAssocID="{CDFE982D-AC54-4DE3-A9F0-134F05117546}" presName="sibTrans" presStyleLbl="bgSibTrans2D1" presStyleIdx="0" presStyleCnt="6"/>
      <dgm:spPr/>
    </dgm:pt>
    <dgm:pt modelId="{7C4A4B69-8F1F-4254-988B-14AE511E17B3}" type="pres">
      <dgm:prSet presAssocID="{1D46AA39-2D1F-414A-8E87-F8D3A490452C}" presName="compNode" presStyleCnt="0"/>
      <dgm:spPr/>
    </dgm:pt>
    <dgm:pt modelId="{6B395205-E7D1-4425-9D21-953CF3214BC7}" type="pres">
      <dgm:prSet presAssocID="{1D46AA39-2D1F-414A-8E87-F8D3A490452C}" presName="dummyConnPt" presStyleCnt="0"/>
      <dgm:spPr/>
    </dgm:pt>
    <dgm:pt modelId="{C1FEA81C-325E-4E46-8E3A-E5DC310C24C0}" type="pres">
      <dgm:prSet presAssocID="{1D46AA39-2D1F-414A-8E87-F8D3A490452C}" presName="node" presStyleLbl="node1" presStyleIdx="1" presStyleCnt="7">
        <dgm:presLayoutVars>
          <dgm:bulletEnabled val="1"/>
        </dgm:presLayoutVars>
      </dgm:prSet>
      <dgm:spPr/>
    </dgm:pt>
    <dgm:pt modelId="{B25B9AF0-17A9-4AD6-8FB8-5ED69124CE16}" type="pres">
      <dgm:prSet presAssocID="{4811EDC5-23F8-4CFC-9C72-B65D5EFAFB84}" presName="sibTrans" presStyleLbl="bgSibTrans2D1" presStyleIdx="1" presStyleCnt="6"/>
      <dgm:spPr/>
    </dgm:pt>
    <dgm:pt modelId="{A0B572F5-5291-496F-BF91-17D3AE9F0F05}" type="pres">
      <dgm:prSet presAssocID="{E41E443A-4A87-424D-BC5E-92AE671E6020}" presName="compNode" presStyleCnt="0"/>
      <dgm:spPr/>
    </dgm:pt>
    <dgm:pt modelId="{0D3818AF-1D47-4DFF-B944-DC98CBE720E0}" type="pres">
      <dgm:prSet presAssocID="{E41E443A-4A87-424D-BC5E-92AE671E6020}" presName="dummyConnPt" presStyleCnt="0"/>
      <dgm:spPr/>
    </dgm:pt>
    <dgm:pt modelId="{AEA1029E-18D2-45EF-B087-5098F0F085B7}" type="pres">
      <dgm:prSet presAssocID="{E41E443A-4A87-424D-BC5E-92AE671E6020}" presName="node" presStyleLbl="node1" presStyleIdx="2" presStyleCnt="7" custLinFactNeighborX="-2603" custLinFactNeighborY="125">
        <dgm:presLayoutVars>
          <dgm:bulletEnabled val="1"/>
        </dgm:presLayoutVars>
      </dgm:prSet>
      <dgm:spPr/>
    </dgm:pt>
    <dgm:pt modelId="{890B83D3-B75E-45F7-B53F-FF4E377C6EFD}" type="pres">
      <dgm:prSet presAssocID="{C80B64A2-1579-4885-9A42-F047E3A79191}" presName="sibTrans" presStyleLbl="bgSibTrans2D1" presStyleIdx="2" presStyleCnt="6"/>
      <dgm:spPr/>
    </dgm:pt>
    <dgm:pt modelId="{7BCA19A3-A7CE-4243-9F0F-759BC8272ADA}" type="pres">
      <dgm:prSet presAssocID="{CDAAA341-3CF9-47C3-A74E-D63A38F76CC5}" presName="compNode" presStyleCnt="0"/>
      <dgm:spPr/>
    </dgm:pt>
    <dgm:pt modelId="{ACA84CF4-6906-4AAA-B475-F202C592A230}" type="pres">
      <dgm:prSet presAssocID="{CDAAA341-3CF9-47C3-A74E-D63A38F76CC5}" presName="dummyConnPt" presStyleCnt="0"/>
      <dgm:spPr/>
    </dgm:pt>
    <dgm:pt modelId="{8C7E98BC-0BFA-48A6-BA72-4FC4CE423614}" type="pres">
      <dgm:prSet presAssocID="{CDAAA341-3CF9-47C3-A74E-D63A38F76CC5}" presName="node" presStyleLbl="node1" presStyleIdx="3" presStyleCnt="7">
        <dgm:presLayoutVars>
          <dgm:bulletEnabled val="1"/>
        </dgm:presLayoutVars>
      </dgm:prSet>
      <dgm:spPr/>
    </dgm:pt>
    <dgm:pt modelId="{F69DB442-CDED-4E87-A488-257B8AADB26A}" type="pres">
      <dgm:prSet presAssocID="{3DBCAA05-8D0A-480A-BF93-27F7156F9A92}" presName="sibTrans" presStyleLbl="bgSibTrans2D1" presStyleIdx="3" presStyleCnt="6"/>
      <dgm:spPr/>
    </dgm:pt>
    <dgm:pt modelId="{4287A115-A963-4FBC-947D-3979153BDAD3}" type="pres">
      <dgm:prSet presAssocID="{806C0C81-3E7D-4359-AF74-66FACDD5BDAF}" presName="compNode" presStyleCnt="0"/>
      <dgm:spPr/>
    </dgm:pt>
    <dgm:pt modelId="{6E02B6E9-E9B2-4077-98AD-F819DFD5786C}" type="pres">
      <dgm:prSet presAssocID="{806C0C81-3E7D-4359-AF74-66FACDD5BDAF}" presName="dummyConnPt" presStyleCnt="0"/>
      <dgm:spPr/>
    </dgm:pt>
    <dgm:pt modelId="{FE9054EF-9108-461E-A90E-7729767FC2C1}" type="pres">
      <dgm:prSet presAssocID="{806C0C81-3E7D-4359-AF74-66FACDD5BDAF}" presName="node" presStyleLbl="node1" presStyleIdx="4" presStyleCnt="7">
        <dgm:presLayoutVars>
          <dgm:bulletEnabled val="1"/>
        </dgm:presLayoutVars>
      </dgm:prSet>
      <dgm:spPr/>
    </dgm:pt>
    <dgm:pt modelId="{608EF920-BBB1-4EAB-A807-29D4BE633F1E}" type="pres">
      <dgm:prSet presAssocID="{5BA1B338-B747-4E93-BACD-F585D5BD23B8}" presName="sibTrans" presStyleLbl="bgSibTrans2D1" presStyleIdx="4" presStyleCnt="6"/>
      <dgm:spPr/>
    </dgm:pt>
    <dgm:pt modelId="{F17100B7-708C-48C9-BBD5-5476D7C0B05F}" type="pres">
      <dgm:prSet presAssocID="{9957DC50-08E9-4861-A7D1-00D716AA0E78}" presName="compNode" presStyleCnt="0"/>
      <dgm:spPr/>
    </dgm:pt>
    <dgm:pt modelId="{059BE991-3F0A-4EDC-8639-444DFA096E14}" type="pres">
      <dgm:prSet presAssocID="{9957DC50-08E9-4861-A7D1-00D716AA0E78}" presName="dummyConnPt" presStyleCnt="0"/>
      <dgm:spPr/>
    </dgm:pt>
    <dgm:pt modelId="{87C0EDF9-1E7A-486A-BE33-A6359EF93328}" type="pres">
      <dgm:prSet presAssocID="{9957DC50-08E9-4861-A7D1-00D716AA0E78}" presName="node" presStyleLbl="node1" presStyleIdx="5" presStyleCnt="7">
        <dgm:presLayoutVars>
          <dgm:bulletEnabled val="1"/>
        </dgm:presLayoutVars>
      </dgm:prSet>
      <dgm:spPr/>
    </dgm:pt>
    <dgm:pt modelId="{DA0AE950-2062-4B01-9320-51E9C0FA38D3}" type="pres">
      <dgm:prSet presAssocID="{2FF840D0-5E5A-497A-8289-D8AF0FC85825}" presName="sibTrans" presStyleLbl="bgSibTrans2D1" presStyleIdx="5" presStyleCnt="6"/>
      <dgm:spPr/>
    </dgm:pt>
    <dgm:pt modelId="{1142B5FE-145D-4CA8-BF95-77A736A2B167}" type="pres">
      <dgm:prSet presAssocID="{2E258729-F17E-4C86-AC97-7137E1054A70}" presName="compNode" presStyleCnt="0"/>
      <dgm:spPr/>
    </dgm:pt>
    <dgm:pt modelId="{4624465C-F84B-4F9F-A940-78A0D423A0CB}" type="pres">
      <dgm:prSet presAssocID="{2E258729-F17E-4C86-AC97-7137E1054A70}" presName="dummyConnPt" presStyleCnt="0"/>
      <dgm:spPr/>
    </dgm:pt>
    <dgm:pt modelId="{D912A268-E615-45E6-A2E3-2937B4AF37E3}" type="pres">
      <dgm:prSet presAssocID="{2E258729-F17E-4C86-AC97-7137E1054A70}" presName="node" presStyleLbl="node1" presStyleIdx="6" presStyleCnt="7">
        <dgm:presLayoutVars>
          <dgm:bulletEnabled val="1"/>
        </dgm:presLayoutVars>
      </dgm:prSet>
      <dgm:spPr/>
    </dgm:pt>
  </dgm:ptLst>
  <dgm:cxnLst>
    <dgm:cxn modelId="{D8374809-25E7-480A-9D6E-5A76C6FDB615}" type="presOf" srcId="{806C0C81-3E7D-4359-AF74-66FACDD5BDAF}" destId="{FE9054EF-9108-461E-A90E-7729767FC2C1}" srcOrd="0" destOrd="0" presId="urn:microsoft.com/office/officeart/2005/8/layout/bProcess4"/>
    <dgm:cxn modelId="{FC40C329-110D-4FF5-A5C3-FD06E9DEC0B6}" type="presOf" srcId="{2E258729-F17E-4C86-AC97-7137E1054A70}" destId="{D912A268-E615-45E6-A2E3-2937B4AF37E3}" srcOrd="0" destOrd="0" presId="urn:microsoft.com/office/officeart/2005/8/layout/bProcess4"/>
    <dgm:cxn modelId="{10D1CB32-9408-4A5B-825D-15912E9B6E09}" type="presOf" srcId="{0C0DE57C-42F6-4B9C-A7C2-20AE3B8BC8B1}" destId="{9F0D4F0C-A182-468E-98DD-C4D28E5B4A64}" srcOrd="0" destOrd="0" presId="urn:microsoft.com/office/officeart/2005/8/layout/bProcess4"/>
    <dgm:cxn modelId="{CB362336-29FD-4420-A91F-E193B5EE3D82}" srcId="{0C0DE57C-42F6-4B9C-A7C2-20AE3B8BC8B1}" destId="{CDAAA341-3CF9-47C3-A74E-D63A38F76CC5}" srcOrd="3" destOrd="0" parTransId="{936BFFE4-FBB5-4F69-A042-CC448B81442E}" sibTransId="{3DBCAA05-8D0A-480A-BF93-27F7156F9A92}"/>
    <dgm:cxn modelId="{D6F62840-7CF4-4929-A228-7B32743396CA}" srcId="{0C0DE57C-42F6-4B9C-A7C2-20AE3B8BC8B1}" destId="{2E258729-F17E-4C86-AC97-7137E1054A70}" srcOrd="6" destOrd="0" parTransId="{BD23066A-DCEA-46F6-B5C1-DC098D269048}" sibTransId="{E428AA23-1A7C-473E-A7EC-392ED66DA89C}"/>
    <dgm:cxn modelId="{3D4FCB5B-5031-4292-8B5F-1242E10B4481}" srcId="{0C0DE57C-42F6-4B9C-A7C2-20AE3B8BC8B1}" destId="{E41E443A-4A87-424D-BC5E-92AE671E6020}" srcOrd="2" destOrd="0" parTransId="{EB382447-B6A7-42E0-B43D-94276C38D2CE}" sibTransId="{C80B64A2-1579-4885-9A42-F047E3A79191}"/>
    <dgm:cxn modelId="{7D98C841-357F-4204-9E16-AF9D86DF17C3}" type="presOf" srcId="{5BA1B338-B747-4E93-BACD-F585D5BD23B8}" destId="{608EF920-BBB1-4EAB-A807-29D4BE633F1E}" srcOrd="0" destOrd="0" presId="urn:microsoft.com/office/officeart/2005/8/layout/bProcess4"/>
    <dgm:cxn modelId="{A3839146-BF06-46FA-9864-D1D520029961}" type="presOf" srcId="{4811EDC5-23F8-4CFC-9C72-B65D5EFAFB84}" destId="{B25B9AF0-17A9-4AD6-8FB8-5ED69124CE16}" srcOrd="0" destOrd="0" presId="urn:microsoft.com/office/officeart/2005/8/layout/bProcess4"/>
    <dgm:cxn modelId="{076DAA67-6831-4776-9E54-0A9858AF7EAA}" type="presOf" srcId="{C80B64A2-1579-4885-9A42-F047E3A79191}" destId="{890B83D3-B75E-45F7-B53F-FF4E377C6EFD}" srcOrd="0" destOrd="0" presId="urn:microsoft.com/office/officeart/2005/8/layout/bProcess4"/>
    <dgm:cxn modelId="{B89D114B-FE52-4E30-9DA7-FFA38B851D58}" srcId="{0C0DE57C-42F6-4B9C-A7C2-20AE3B8BC8B1}" destId="{10CCE518-DBED-4BC2-8B04-7ADA8039BB34}" srcOrd="0" destOrd="0" parTransId="{EF1F546A-5CF7-4797-918D-C23755CD8BA4}" sibTransId="{CDFE982D-AC54-4DE3-A9F0-134F05117546}"/>
    <dgm:cxn modelId="{A1BE724B-5E5B-4143-AE98-8BE31953A55F}" type="presOf" srcId="{CDFE982D-AC54-4DE3-A9F0-134F05117546}" destId="{3F9237EF-F944-4A28-845C-7B22741B89B3}" srcOrd="0" destOrd="0" presId="urn:microsoft.com/office/officeart/2005/8/layout/bProcess4"/>
    <dgm:cxn modelId="{F8D7A66C-BAC4-48FF-A514-5CDEC442DEC4}" type="presOf" srcId="{3DBCAA05-8D0A-480A-BF93-27F7156F9A92}" destId="{F69DB442-CDED-4E87-A488-257B8AADB26A}" srcOrd="0" destOrd="0" presId="urn:microsoft.com/office/officeart/2005/8/layout/bProcess4"/>
    <dgm:cxn modelId="{5603F450-5165-4D6F-8AF4-E38C7462C72D}" type="presOf" srcId="{CDAAA341-3CF9-47C3-A74E-D63A38F76CC5}" destId="{8C7E98BC-0BFA-48A6-BA72-4FC4CE423614}" srcOrd="0" destOrd="0" presId="urn:microsoft.com/office/officeart/2005/8/layout/bProcess4"/>
    <dgm:cxn modelId="{6B76CFA7-FC51-4733-9CC3-C623697F4E28}" srcId="{0C0DE57C-42F6-4B9C-A7C2-20AE3B8BC8B1}" destId="{806C0C81-3E7D-4359-AF74-66FACDD5BDAF}" srcOrd="4" destOrd="0" parTransId="{8296FA75-CC5E-4E19-9CFB-1B7E70C9D1A7}" sibTransId="{5BA1B338-B747-4E93-BACD-F585D5BD23B8}"/>
    <dgm:cxn modelId="{B9578EA8-9374-4072-916C-257944DD69A2}" srcId="{0C0DE57C-42F6-4B9C-A7C2-20AE3B8BC8B1}" destId="{9957DC50-08E9-4861-A7D1-00D716AA0E78}" srcOrd="5" destOrd="0" parTransId="{0B0449EE-4A4D-46AF-BDB5-86093D735FA0}" sibTransId="{2FF840D0-5E5A-497A-8289-D8AF0FC85825}"/>
    <dgm:cxn modelId="{2F79BAB2-4833-4BF4-8D53-76B15E65D864}" type="presOf" srcId="{2FF840D0-5E5A-497A-8289-D8AF0FC85825}" destId="{DA0AE950-2062-4B01-9320-51E9C0FA38D3}" srcOrd="0" destOrd="0" presId="urn:microsoft.com/office/officeart/2005/8/layout/bProcess4"/>
    <dgm:cxn modelId="{46DC3FD5-1605-4058-95F1-B07F6F4AD437}" srcId="{0C0DE57C-42F6-4B9C-A7C2-20AE3B8BC8B1}" destId="{1D46AA39-2D1F-414A-8E87-F8D3A490452C}" srcOrd="1" destOrd="0" parTransId="{21A1B9AF-655F-40C6-9690-C4D886C73E31}" sibTransId="{4811EDC5-23F8-4CFC-9C72-B65D5EFAFB84}"/>
    <dgm:cxn modelId="{105A00EC-9BC2-48F5-80C1-A96287E8E64E}" type="presOf" srcId="{1D46AA39-2D1F-414A-8E87-F8D3A490452C}" destId="{C1FEA81C-325E-4E46-8E3A-E5DC310C24C0}" srcOrd="0" destOrd="0" presId="urn:microsoft.com/office/officeart/2005/8/layout/bProcess4"/>
    <dgm:cxn modelId="{A0907FF0-27BA-46BE-AC59-E4DA28C4CF2B}" type="presOf" srcId="{E41E443A-4A87-424D-BC5E-92AE671E6020}" destId="{AEA1029E-18D2-45EF-B087-5098F0F085B7}" srcOrd="0" destOrd="0" presId="urn:microsoft.com/office/officeart/2005/8/layout/bProcess4"/>
    <dgm:cxn modelId="{3A6BEFF8-46B3-473E-AF7B-4DECD05CC6E9}" type="presOf" srcId="{10CCE518-DBED-4BC2-8B04-7ADA8039BB34}" destId="{A3D2FB2E-CD76-492F-96EF-CDD32367260B}" srcOrd="0" destOrd="0" presId="urn:microsoft.com/office/officeart/2005/8/layout/bProcess4"/>
    <dgm:cxn modelId="{55DFF8FE-6C0E-4881-9A14-9A05B51DDE49}" type="presOf" srcId="{9957DC50-08E9-4861-A7D1-00D716AA0E78}" destId="{87C0EDF9-1E7A-486A-BE33-A6359EF93328}" srcOrd="0" destOrd="0" presId="urn:microsoft.com/office/officeart/2005/8/layout/bProcess4"/>
    <dgm:cxn modelId="{50DB9723-AB5D-4B5C-99F2-B3816CBCED1E}" type="presParOf" srcId="{9F0D4F0C-A182-468E-98DD-C4D28E5B4A64}" destId="{72369124-77D3-42A8-A8C5-D5A5BFEC8F34}" srcOrd="0" destOrd="0" presId="urn:microsoft.com/office/officeart/2005/8/layout/bProcess4"/>
    <dgm:cxn modelId="{2380B654-8506-4730-BB32-2A1EB1614289}" type="presParOf" srcId="{72369124-77D3-42A8-A8C5-D5A5BFEC8F34}" destId="{7E483037-7C9A-4F72-9F75-10DC95BBD5B3}" srcOrd="0" destOrd="0" presId="urn:microsoft.com/office/officeart/2005/8/layout/bProcess4"/>
    <dgm:cxn modelId="{020EB86F-4B2B-4F2C-86B7-5B0C96936CF4}" type="presParOf" srcId="{72369124-77D3-42A8-A8C5-D5A5BFEC8F34}" destId="{A3D2FB2E-CD76-492F-96EF-CDD32367260B}" srcOrd="1" destOrd="0" presId="urn:microsoft.com/office/officeart/2005/8/layout/bProcess4"/>
    <dgm:cxn modelId="{68323ED4-3E1E-4287-83E4-BECEBE8CBDAE}" type="presParOf" srcId="{9F0D4F0C-A182-468E-98DD-C4D28E5B4A64}" destId="{3F9237EF-F944-4A28-845C-7B22741B89B3}" srcOrd="1" destOrd="0" presId="urn:microsoft.com/office/officeart/2005/8/layout/bProcess4"/>
    <dgm:cxn modelId="{58295CB5-D9BE-43C9-A3E4-169C3CD9C355}" type="presParOf" srcId="{9F0D4F0C-A182-468E-98DD-C4D28E5B4A64}" destId="{7C4A4B69-8F1F-4254-988B-14AE511E17B3}" srcOrd="2" destOrd="0" presId="urn:microsoft.com/office/officeart/2005/8/layout/bProcess4"/>
    <dgm:cxn modelId="{2E2D6D78-08E9-4DA0-96C3-3539FA0F3294}" type="presParOf" srcId="{7C4A4B69-8F1F-4254-988B-14AE511E17B3}" destId="{6B395205-E7D1-4425-9D21-953CF3214BC7}" srcOrd="0" destOrd="0" presId="urn:microsoft.com/office/officeart/2005/8/layout/bProcess4"/>
    <dgm:cxn modelId="{C8A0E71C-5914-4E60-BE1F-A1AFF330D1F0}" type="presParOf" srcId="{7C4A4B69-8F1F-4254-988B-14AE511E17B3}" destId="{C1FEA81C-325E-4E46-8E3A-E5DC310C24C0}" srcOrd="1" destOrd="0" presId="urn:microsoft.com/office/officeart/2005/8/layout/bProcess4"/>
    <dgm:cxn modelId="{792321DC-4ADF-4807-9901-6020BE89BE27}" type="presParOf" srcId="{9F0D4F0C-A182-468E-98DD-C4D28E5B4A64}" destId="{B25B9AF0-17A9-4AD6-8FB8-5ED69124CE16}" srcOrd="3" destOrd="0" presId="urn:microsoft.com/office/officeart/2005/8/layout/bProcess4"/>
    <dgm:cxn modelId="{214FAD74-35EC-41BE-B510-16CEF70AB520}" type="presParOf" srcId="{9F0D4F0C-A182-468E-98DD-C4D28E5B4A64}" destId="{A0B572F5-5291-496F-BF91-17D3AE9F0F05}" srcOrd="4" destOrd="0" presId="urn:microsoft.com/office/officeart/2005/8/layout/bProcess4"/>
    <dgm:cxn modelId="{C3225323-C1B9-4249-A97D-1470B2AB615C}" type="presParOf" srcId="{A0B572F5-5291-496F-BF91-17D3AE9F0F05}" destId="{0D3818AF-1D47-4DFF-B944-DC98CBE720E0}" srcOrd="0" destOrd="0" presId="urn:microsoft.com/office/officeart/2005/8/layout/bProcess4"/>
    <dgm:cxn modelId="{56D4A3BF-15DC-47D6-808A-701CA3C008C2}" type="presParOf" srcId="{A0B572F5-5291-496F-BF91-17D3AE9F0F05}" destId="{AEA1029E-18D2-45EF-B087-5098F0F085B7}" srcOrd="1" destOrd="0" presId="urn:microsoft.com/office/officeart/2005/8/layout/bProcess4"/>
    <dgm:cxn modelId="{A6326523-8CF8-42DB-A6C2-E1D226390A47}" type="presParOf" srcId="{9F0D4F0C-A182-468E-98DD-C4D28E5B4A64}" destId="{890B83D3-B75E-45F7-B53F-FF4E377C6EFD}" srcOrd="5" destOrd="0" presId="urn:microsoft.com/office/officeart/2005/8/layout/bProcess4"/>
    <dgm:cxn modelId="{9A94AC2B-40A0-4590-A811-9608401047E9}" type="presParOf" srcId="{9F0D4F0C-A182-468E-98DD-C4D28E5B4A64}" destId="{7BCA19A3-A7CE-4243-9F0F-759BC8272ADA}" srcOrd="6" destOrd="0" presId="urn:microsoft.com/office/officeart/2005/8/layout/bProcess4"/>
    <dgm:cxn modelId="{99D12979-F51B-4159-B744-24007AC4E520}" type="presParOf" srcId="{7BCA19A3-A7CE-4243-9F0F-759BC8272ADA}" destId="{ACA84CF4-6906-4AAA-B475-F202C592A230}" srcOrd="0" destOrd="0" presId="urn:microsoft.com/office/officeart/2005/8/layout/bProcess4"/>
    <dgm:cxn modelId="{41CE88C2-5B92-458E-A101-273A54AA1225}" type="presParOf" srcId="{7BCA19A3-A7CE-4243-9F0F-759BC8272ADA}" destId="{8C7E98BC-0BFA-48A6-BA72-4FC4CE423614}" srcOrd="1" destOrd="0" presId="urn:microsoft.com/office/officeart/2005/8/layout/bProcess4"/>
    <dgm:cxn modelId="{ECA6A8C1-7020-468E-BF61-BAF1A9A19517}" type="presParOf" srcId="{9F0D4F0C-A182-468E-98DD-C4D28E5B4A64}" destId="{F69DB442-CDED-4E87-A488-257B8AADB26A}" srcOrd="7" destOrd="0" presId="urn:microsoft.com/office/officeart/2005/8/layout/bProcess4"/>
    <dgm:cxn modelId="{8B979A98-122A-499A-A741-8E359E42CE79}" type="presParOf" srcId="{9F0D4F0C-A182-468E-98DD-C4D28E5B4A64}" destId="{4287A115-A963-4FBC-947D-3979153BDAD3}" srcOrd="8" destOrd="0" presId="urn:microsoft.com/office/officeart/2005/8/layout/bProcess4"/>
    <dgm:cxn modelId="{21A6159B-10CF-474B-B9CC-4270E47EB260}" type="presParOf" srcId="{4287A115-A963-4FBC-947D-3979153BDAD3}" destId="{6E02B6E9-E9B2-4077-98AD-F819DFD5786C}" srcOrd="0" destOrd="0" presId="urn:microsoft.com/office/officeart/2005/8/layout/bProcess4"/>
    <dgm:cxn modelId="{9975344C-EF0F-4AA0-A09B-2E9C4FF65DDB}" type="presParOf" srcId="{4287A115-A963-4FBC-947D-3979153BDAD3}" destId="{FE9054EF-9108-461E-A90E-7729767FC2C1}" srcOrd="1" destOrd="0" presId="urn:microsoft.com/office/officeart/2005/8/layout/bProcess4"/>
    <dgm:cxn modelId="{BCB18835-B2B2-4893-845D-86971ACB8585}" type="presParOf" srcId="{9F0D4F0C-A182-468E-98DD-C4D28E5B4A64}" destId="{608EF920-BBB1-4EAB-A807-29D4BE633F1E}" srcOrd="9" destOrd="0" presId="urn:microsoft.com/office/officeart/2005/8/layout/bProcess4"/>
    <dgm:cxn modelId="{BB3B6561-A1AE-4DA2-8AB3-F7297511AE50}" type="presParOf" srcId="{9F0D4F0C-A182-468E-98DD-C4D28E5B4A64}" destId="{F17100B7-708C-48C9-BBD5-5476D7C0B05F}" srcOrd="10" destOrd="0" presId="urn:microsoft.com/office/officeart/2005/8/layout/bProcess4"/>
    <dgm:cxn modelId="{283A3200-9977-4C4F-AC4E-1D41C3491AF1}" type="presParOf" srcId="{F17100B7-708C-48C9-BBD5-5476D7C0B05F}" destId="{059BE991-3F0A-4EDC-8639-444DFA096E14}" srcOrd="0" destOrd="0" presId="urn:microsoft.com/office/officeart/2005/8/layout/bProcess4"/>
    <dgm:cxn modelId="{AB4A5EAC-7E94-4FA0-A890-4C62394854C2}" type="presParOf" srcId="{F17100B7-708C-48C9-BBD5-5476D7C0B05F}" destId="{87C0EDF9-1E7A-486A-BE33-A6359EF93328}" srcOrd="1" destOrd="0" presId="urn:microsoft.com/office/officeart/2005/8/layout/bProcess4"/>
    <dgm:cxn modelId="{45546C3A-E21C-429F-85CE-D48D54C24494}" type="presParOf" srcId="{9F0D4F0C-A182-468E-98DD-C4D28E5B4A64}" destId="{DA0AE950-2062-4B01-9320-51E9C0FA38D3}" srcOrd="11" destOrd="0" presId="urn:microsoft.com/office/officeart/2005/8/layout/bProcess4"/>
    <dgm:cxn modelId="{B337AA4E-DDD6-42F9-9331-5CD00F9D7A3C}" type="presParOf" srcId="{9F0D4F0C-A182-468E-98DD-C4D28E5B4A64}" destId="{1142B5FE-145D-4CA8-BF95-77A736A2B167}" srcOrd="12" destOrd="0" presId="urn:microsoft.com/office/officeart/2005/8/layout/bProcess4"/>
    <dgm:cxn modelId="{6197DA95-116E-4969-8D73-8E7C1ABA6BD1}" type="presParOf" srcId="{1142B5FE-145D-4CA8-BF95-77A736A2B167}" destId="{4624465C-F84B-4F9F-A940-78A0D423A0CB}" srcOrd="0" destOrd="0" presId="urn:microsoft.com/office/officeart/2005/8/layout/bProcess4"/>
    <dgm:cxn modelId="{8873A64A-F9CE-4EFF-9E74-13FD7F5D749B}" type="presParOf" srcId="{1142B5FE-145D-4CA8-BF95-77A736A2B167}" destId="{D912A268-E615-45E6-A2E3-2937B4AF37E3}"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5B9C31-579F-4005-AE4B-BA890DF93DAA}" type="doc">
      <dgm:prSet loTypeId="urn:microsoft.com/office/officeart/2016/7/layout/RepeatingBendingProcessNew" loCatId="process" qsTypeId="urn:microsoft.com/office/officeart/2005/8/quickstyle/simple4" qsCatId="simple" csTypeId="urn:microsoft.com/office/officeart/2005/8/colors/accent2_2" csCatId="accent2" phldr="1"/>
      <dgm:spPr/>
      <dgm:t>
        <a:bodyPr/>
        <a:lstStyle/>
        <a:p>
          <a:endParaRPr lang="en-US"/>
        </a:p>
      </dgm:t>
    </dgm:pt>
    <dgm:pt modelId="{52A63DD7-500A-4E5F-9122-0D599B189FB9}">
      <dgm:prSet custT="1"/>
      <dgm:spPr/>
      <dgm:t>
        <a:bodyPr/>
        <a:lstStyle/>
        <a:p>
          <a:r>
            <a:rPr lang="en-GB" sz="1400" i="0">
              <a:solidFill>
                <a:schemeClr val="tx1"/>
              </a:solidFill>
            </a:rPr>
            <a:t>Often fidgets or taps hands or feet</a:t>
          </a:r>
          <a:endParaRPr lang="en-US" sz="1400">
            <a:solidFill>
              <a:schemeClr val="tx1"/>
            </a:solidFill>
          </a:endParaRPr>
        </a:p>
      </dgm:t>
    </dgm:pt>
    <dgm:pt modelId="{C2E81228-3A0E-4E7A-BC10-4ED583221645}" type="parTrans" cxnId="{E9227D0A-3635-4E54-98CC-8E31F003FBD7}">
      <dgm:prSet/>
      <dgm:spPr/>
      <dgm:t>
        <a:bodyPr/>
        <a:lstStyle/>
        <a:p>
          <a:endParaRPr lang="en-US"/>
        </a:p>
      </dgm:t>
    </dgm:pt>
    <dgm:pt modelId="{0A5F0C6A-649E-470F-8437-1EA8213BB291}" type="sibTrans" cxnId="{E9227D0A-3635-4E54-98CC-8E31F003FBD7}">
      <dgm:prSet/>
      <dgm:spPr/>
      <dgm:t>
        <a:bodyPr/>
        <a:lstStyle/>
        <a:p>
          <a:endParaRPr lang="en-US"/>
        </a:p>
      </dgm:t>
    </dgm:pt>
    <dgm:pt modelId="{E6D79B07-1EE1-4BAF-B9D2-5925B29DBE04}">
      <dgm:prSet custT="1"/>
      <dgm:spPr/>
      <dgm:t>
        <a:bodyPr/>
        <a:lstStyle/>
        <a:p>
          <a:r>
            <a:rPr lang="en-GB" sz="1400">
              <a:solidFill>
                <a:schemeClr val="tx1"/>
              </a:solidFill>
            </a:rPr>
            <a:t>A</a:t>
          </a:r>
          <a:r>
            <a:rPr lang="en-GB" sz="1400" i="0">
              <a:solidFill>
                <a:schemeClr val="tx1"/>
              </a:solidFill>
            </a:rPr>
            <a:t>dults may feel restless</a:t>
          </a:r>
          <a:endParaRPr lang="en-US" sz="1400">
            <a:solidFill>
              <a:schemeClr val="tx1"/>
            </a:solidFill>
          </a:endParaRPr>
        </a:p>
      </dgm:t>
    </dgm:pt>
    <dgm:pt modelId="{D6B58E99-71FA-4138-8B70-683637B97392}" type="parTrans" cxnId="{4F6685A8-8E29-4711-8931-148CF514273B}">
      <dgm:prSet/>
      <dgm:spPr/>
      <dgm:t>
        <a:bodyPr/>
        <a:lstStyle/>
        <a:p>
          <a:endParaRPr lang="en-US"/>
        </a:p>
      </dgm:t>
    </dgm:pt>
    <dgm:pt modelId="{44C5B7C6-474E-41B9-A95F-65207DD872EC}" type="sibTrans" cxnId="{4F6685A8-8E29-4711-8931-148CF514273B}">
      <dgm:prSet/>
      <dgm:spPr/>
      <dgm:t>
        <a:bodyPr/>
        <a:lstStyle/>
        <a:p>
          <a:endParaRPr lang="en-US"/>
        </a:p>
      </dgm:t>
    </dgm:pt>
    <dgm:pt modelId="{659D8D82-47D1-4087-9B31-EE929EFA8944}">
      <dgm:prSet custT="1"/>
      <dgm:spPr/>
      <dgm:t>
        <a:bodyPr/>
        <a:lstStyle/>
        <a:p>
          <a:r>
            <a:rPr lang="en-GB" sz="1400" i="0">
              <a:solidFill>
                <a:schemeClr val="tx1"/>
              </a:solidFill>
            </a:rPr>
            <a:t>Often unable to play or take part in leisure activities quietly</a:t>
          </a:r>
          <a:endParaRPr lang="en-US" sz="1400">
            <a:solidFill>
              <a:schemeClr val="tx1"/>
            </a:solidFill>
          </a:endParaRPr>
        </a:p>
      </dgm:t>
    </dgm:pt>
    <dgm:pt modelId="{505F3F90-A44F-41F8-8C08-052379B2EAFE}" type="parTrans" cxnId="{DAE4ECDE-1961-41C5-9060-B915F6DA4651}">
      <dgm:prSet/>
      <dgm:spPr/>
      <dgm:t>
        <a:bodyPr/>
        <a:lstStyle/>
        <a:p>
          <a:endParaRPr lang="en-US"/>
        </a:p>
      </dgm:t>
    </dgm:pt>
    <dgm:pt modelId="{3E81BF01-A611-4E69-A2AF-F16F2E685BF1}" type="sibTrans" cxnId="{DAE4ECDE-1961-41C5-9060-B915F6DA4651}">
      <dgm:prSet/>
      <dgm:spPr/>
      <dgm:t>
        <a:bodyPr/>
        <a:lstStyle/>
        <a:p>
          <a:endParaRPr lang="en-US"/>
        </a:p>
      </dgm:t>
    </dgm:pt>
    <dgm:pt modelId="{EEF8415B-3E10-48C8-A47D-C6E67C0AF7DE}">
      <dgm:prSet custT="1"/>
      <dgm:spPr/>
      <dgm:t>
        <a:bodyPr/>
        <a:lstStyle/>
        <a:p>
          <a:r>
            <a:rPr lang="en-GB" sz="1400" i="0">
              <a:solidFill>
                <a:schemeClr val="tx1"/>
              </a:solidFill>
            </a:rPr>
            <a:t>Is often “on the go” acting as if “driven by a motor”</a:t>
          </a:r>
          <a:endParaRPr lang="en-US" sz="1400">
            <a:solidFill>
              <a:schemeClr val="tx1"/>
            </a:solidFill>
          </a:endParaRPr>
        </a:p>
      </dgm:t>
    </dgm:pt>
    <dgm:pt modelId="{CA1DE3D0-CB8C-4545-9E5E-FB50E21F5D27}" type="parTrans" cxnId="{6787F805-A71D-4F15-B4C2-57368CCF7A56}">
      <dgm:prSet/>
      <dgm:spPr/>
      <dgm:t>
        <a:bodyPr/>
        <a:lstStyle/>
        <a:p>
          <a:endParaRPr lang="en-US"/>
        </a:p>
      </dgm:t>
    </dgm:pt>
    <dgm:pt modelId="{B49050E6-CAF1-43E2-9B2D-8310AEDD3DD9}" type="sibTrans" cxnId="{6787F805-A71D-4F15-B4C2-57368CCF7A56}">
      <dgm:prSet/>
      <dgm:spPr/>
      <dgm:t>
        <a:bodyPr/>
        <a:lstStyle/>
        <a:p>
          <a:endParaRPr lang="en-US"/>
        </a:p>
      </dgm:t>
    </dgm:pt>
    <dgm:pt modelId="{879E308A-1EDD-4F6C-8412-C6533FC65EB3}">
      <dgm:prSet custT="1"/>
      <dgm:spPr/>
      <dgm:t>
        <a:bodyPr/>
        <a:lstStyle/>
        <a:p>
          <a:r>
            <a:rPr lang="en-GB" sz="1400" i="0">
              <a:solidFill>
                <a:schemeClr val="tx1"/>
              </a:solidFill>
            </a:rPr>
            <a:t>Often talks excessively</a:t>
          </a:r>
          <a:endParaRPr lang="en-US" sz="1400">
            <a:solidFill>
              <a:schemeClr val="tx1"/>
            </a:solidFill>
          </a:endParaRPr>
        </a:p>
      </dgm:t>
    </dgm:pt>
    <dgm:pt modelId="{75B71872-2F51-4103-BA60-3451D050CD6F}" type="parTrans" cxnId="{8F70B048-5DDA-4BC3-BF5D-CBDE7EF458DA}">
      <dgm:prSet/>
      <dgm:spPr/>
      <dgm:t>
        <a:bodyPr/>
        <a:lstStyle/>
        <a:p>
          <a:endParaRPr lang="en-US"/>
        </a:p>
      </dgm:t>
    </dgm:pt>
    <dgm:pt modelId="{C276CBB2-6B0C-4B65-B147-32BA416F5015}" type="sibTrans" cxnId="{8F70B048-5DDA-4BC3-BF5D-CBDE7EF458DA}">
      <dgm:prSet/>
      <dgm:spPr/>
      <dgm:t>
        <a:bodyPr/>
        <a:lstStyle/>
        <a:p>
          <a:endParaRPr lang="en-US"/>
        </a:p>
      </dgm:t>
    </dgm:pt>
    <dgm:pt modelId="{F3FE5F4A-6F36-4F7E-8C3D-5951CD7094E3}">
      <dgm:prSet custT="1"/>
      <dgm:spPr/>
      <dgm:t>
        <a:bodyPr/>
        <a:lstStyle/>
        <a:p>
          <a:r>
            <a:rPr lang="en-GB" sz="1400" i="0">
              <a:solidFill>
                <a:schemeClr val="tx1"/>
              </a:solidFill>
            </a:rPr>
            <a:t>Often blurts out an answer before a question has been completed</a:t>
          </a:r>
          <a:endParaRPr lang="en-US" sz="1400">
            <a:solidFill>
              <a:schemeClr val="tx1"/>
            </a:solidFill>
          </a:endParaRPr>
        </a:p>
      </dgm:t>
    </dgm:pt>
    <dgm:pt modelId="{5EB17046-7B23-48AA-887E-E30B5523817D}" type="parTrans" cxnId="{FFA4437B-F064-480D-8319-34727AC37B15}">
      <dgm:prSet/>
      <dgm:spPr/>
      <dgm:t>
        <a:bodyPr/>
        <a:lstStyle/>
        <a:p>
          <a:endParaRPr lang="en-US"/>
        </a:p>
      </dgm:t>
    </dgm:pt>
    <dgm:pt modelId="{5F14628E-6193-4AA8-AEAD-31337D8EFD0F}" type="sibTrans" cxnId="{FFA4437B-F064-480D-8319-34727AC37B15}">
      <dgm:prSet/>
      <dgm:spPr/>
      <dgm:t>
        <a:bodyPr/>
        <a:lstStyle/>
        <a:p>
          <a:endParaRPr lang="en-US"/>
        </a:p>
      </dgm:t>
    </dgm:pt>
    <dgm:pt modelId="{943E1CAB-73B7-4CF8-82C0-914A79C2514A}">
      <dgm:prSet custT="1"/>
      <dgm:spPr/>
      <dgm:t>
        <a:bodyPr/>
        <a:lstStyle/>
        <a:p>
          <a:r>
            <a:rPr lang="en-GB" sz="1400" i="0">
              <a:solidFill>
                <a:schemeClr val="tx1"/>
              </a:solidFill>
            </a:rPr>
            <a:t>Often has trouble waiting their turn</a:t>
          </a:r>
          <a:endParaRPr lang="en-US" sz="1400">
            <a:solidFill>
              <a:schemeClr val="tx1"/>
            </a:solidFill>
          </a:endParaRPr>
        </a:p>
      </dgm:t>
    </dgm:pt>
    <dgm:pt modelId="{15169176-1FB7-4BE2-BD00-80FCC72EA3F0}" type="parTrans" cxnId="{6C0D5510-9013-45D7-ABD9-8A2D30C064A6}">
      <dgm:prSet/>
      <dgm:spPr/>
      <dgm:t>
        <a:bodyPr/>
        <a:lstStyle/>
        <a:p>
          <a:endParaRPr lang="en-US"/>
        </a:p>
      </dgm:t>
    </dgm:pt>
    <dgm:pt modelId="{154AD5DF-C4D3-4011-9BA1-1C39B75370C8}" type="sibTrans" cxnId="{6C0D5510-9013-45D7-ABD9-8A2D30C064A6}">
      <dgm:prSet/>
      <dgm:spPr/>
      <dgm:t>
        <a:bodyPr/>
        <a:lstStyle/>
        <a:p>
          <a:endParaRPr lang="en-US"/>
        </a:p>
      </dgm:t>
    </dgm:pt>
    <dgm:pt modelId="{7DBC6CA4-1FA5-463A-B009-29F01EE1388A}">
      <dgm:prSet custT="1"/>
      <dgm:spPr/>
      <dgm:t>
        <a:bodyPr/>
        <a:lstStyle/>
        <a:p>
          <a:r>
            <a:rPr lang="en-GB" sz="1400" i="0">
              <a:solidFill>
                <a:schemeClr val="tx1"/>
              </a:solidFill>
            </a:rPr>
            <a:t>Often interrupts,</a:t>
          </a:r>
        </a:p>
        <a:p>
          <a:r>
            <a:rPr lang="en-GB" sz="1400" i="0">
              <a:solidFill>
                <a:schemeClr val="tx1"/>
              </a:solidFill>
            </a:rPr>
            <a:t>impatience (from needing to do)</a:t>
          </a:r>
          <a:endParaRPr lang="en-US" sz="1400">
            <a:solidFill>
              <a:schemeClr val="tx1"/>
            </a:solidFill>
          </a:endParaRPr>
        </a:p>
      </dgm:t>
    </dgm:pt>
    <dgm:pt modelId="{E828BB6A-8DA1-4E3E-AEBF-2F9E488DAC87}" type="parTrans" cxnId="{65F9FDE2-373F-4CE1-8186-372A51685298}">
      <dgm:prSet/>
      <dgm:spPr/>
      <dgm:t>
        <a:bodyPr/>
        <a:lstStyle/>
        <a:p>
          <a:endParaRPr lang="en-US"/>
        </a:p>
      </dgm:t>
    </dgm:pt>
    <dgm:pt modelId="{95F21858-5AF0-4636-97D6-BCC0CAA9DAB2}" type="sibTrans" cxnId="{65F9FDE2-373F-4CE1-8186-372A51685298}">
      <dgm:prSet/>
      <dgm:spPr/>
      <dgm:t>
        <a:bodyPr/>
        <a:lstStyle/>
        <a:p>
          <a:endParaRPr lang="en-US"/>
        </a:p>
      </dgm:t>
    </dgm:pt>
    <dgm:pt modelId="{B35A52D0-B67C-4362-B42B-5AE3C41DBEC0}" type="pres">
      <dgm:prSet presAssocID="{F95B9C31-579F-4005-AE4B-BA890DF93DAA}" presName="Name0" presStyleCnt="0">
        <dgm:presLayoutVars>
          <dgm:dir/>
          <dgm:resizeHandles val="exact"/>
        </dgm:presLayoutVars>
      </dgm:prSet>
      <dgm:spPr/>
    </dgm:pt>
    <dgm:pt modelId="{89EC3584-A085-45A1-BB8A-98E53AE1B47A}" type="pres">
      <dgm:prSet presAssocID="{52A63DD7-500A-4E5F-9122-0D599B189FB9}" presName="node" presStyleLbl="node1" presStyleIdx="0" presStyleCnt="8">
        <dgm:presLayoutVars>
          <dgm:bulletEnabled val="1"/>
        </dgm:presLayoutVars>
      </dgm:prSet>
      <dgm:spPr/>
    </dgm:pt>
    <dgm:pt modelId="{12DD10B1-AD3B-4AC4-9955-0E623519EE55}" type="pres">
      <dgm:prSet presAssocID="{0A5F0C6A-649E-470F-8437-1EA8213BB291}" presName="sibTrans" presStyleLbl="sibTrans1D1" presStyleIdx="0" presStyleCnt="7"/>
      <dgm:spPr/>
    </dgm:pt>
    <dgm:pt modelId="{279E4A24-5391-489D-A1D5-43C868902C42}" type="pres">
      <dgm:prSet presAssocID="{0A5F0C6A-649E-470F-8437-1EA8213BB291}" presName="connectorText" presStyleLbl="sibTrans1D1" presStyleIdx="0" presStyleCnt="7"/>
      <dgm:spPr/>
    </dgm:pt>
    <dgm:pt modelId="{FB60F28B-5049-4E41-B01A-8E7B501C756C}" type="pres">
      <dgm:prSet presAssocID="{E6D79B07-1EE1-4BAF-B9D2-5925B29DBE04}" presName="node" presStyleLbl="node1" presStyleIdx="1" presStyleCnt="8">
        <dgm:presLayoutVars>
          <dgm:bulletEnabled val="1"/>
        </dgm:presLayoutVars>
      </dgm:prSet>
      <dgm:spPr/>
    </dgm:pt>
    <dgm:pt modelId="{D93A1835-EFDE-4A21-98EB-6D73035F40AC}" type="pres">
      <dgm:prSet presAssocID="{44C5B7C6-474E-41B9-A95F-65207DD872EC}" presName="sibTrans" presStyleLbl="sibTrans1D1" presStyleIdx="1" presStyleCnt="7"/>
      <dgm:spPr/>
    </dgm:pt>
    <dgm:pt modelId="{2065A472-26BE-475B-B171-9FEE6D688B34}" type="pres">
      <dgm:prSet presAssocID="{44C5B7C6-474E-41B9-A95F-65207DD872EC}" presName="connectorText" presStyleLbl="sibTrans1D1" presStyleIdx="1" presStyleCnt="7"/>
      <dgm:spPr/>
    </dgm:pt>
    <dgm:pt modelId="{E8EA211D-77DC-4621-975B-8B2239FB6971}" type="pres">
      <dgm:prSet presAssocID="{659D8D82-47D1-4087-9B31-EE929EFA8944}" presName="node" presStyleLbl="node1" presStyleIdx="2" presStyleCnt="8">
        <dgm:presLayoutVars>
          <dgm:bulletEnabled val="1"/>
        </dgm:presLayoutVars>
      </dgm:prSet>
      <dgm:spPr/>
    </dgm:pt>
    <dgm:pt modelId="{C552321A-57F7-48EA-81C2-FD7DD3CD3029}" type="pres">
      <dgm:prSet presAssocID="{3E81BF01-A611-4E69-A2AF-F16F2E685BF1}" presName="sibTrans" presStyleLbl="sibTrans1D1" presStyleIdx="2" presStyleCnt="7"/>
      <dgm:spPr/>
    </dgm:pt>
    <dgm:pt modelId="{EECE454A-A1F1-4F9F-B6F7-2163F11F7D52}" type="pres">
      <dgm:prSet presAssocID="{3E81BF01-A611-4E69-A2AF-F16F2E685BF1}" presName="connectorText" presStyleLbl="sibTrans1D1" presStyleIdx="2" presStyleCnt="7"/>
      <dgm:spPr/>
    </dgm:pt>
    <dgm:pt modelId="{EBF8F223-7882-4D68-9C7F-6DEAC4B4C053}" type="pres">
      <dgm:prSet presAssocID="{EEF8415B-3E10-48C8-A47D-C6E67C0AF7DE}" presName="node" presStyleLbl="node1" presStyleIdx="3" presStyleCnt="8">
        <dgm:presLayoutVars>
          <dgm:bulletEnabled val="1"/>
        </dgm:presLayoutVars>
      </dgm:prSet>
      <dgm:spPr/>
    </dgm:pt>
    <dgm:pt modelId="{23DC2D17-F5D0-4044-96F7-B0F8CF437765}" type="pres">
      <dgm:prSet presAssocID="{B49050E6-CAF1-43E2-9B2D-8310AEDD3DD9}" presName="sibTrans" presStyleLbl="sibTrans1D1" presStyleIdx="3" presStyleCnt="7"/>
      <dgm:spPr/>
    </dgm:pt>
    <dgm:pt modelId="{E121D118-1FA5-4E2F-8E3D-C5CCEAE77107}" type="pres">
      <dgm:prSet presAssocID="{B49050E6-CAF1-43E2-9B2D-8310AEDD3DD9}" presName="connectorText" presStyleLbl="sibTrans1D1" presStyleIdx="3" presStyleCnt="7"/>
      <dgm:spPr/>
    </dgm:pt>
    <dgm:pt modelId="{B09D1ED6-5376-40E0-9F83-7709C84D061D}" type="pres">
      <dgm:prSet presAssocID="{879E308A-1EDD-4F6C-8412-C6533FC65EB3}" presName="node" presStyleLbl="node1" presStyleIdx="4" presStyleCnt="8" custLinFactNeighborX="0" custLinFactNeighborY="-3402">
        <dgm:presLayoutVars>
          <dgm:bulletEnabled val="1"/>
        </dgm:presLayoutVars>
      </dgm:prSet>
      <dgm:spPr/>
    </dgm:pt>
    <dgm:pt modelId="{7B84AA94-D5E1-4C35-B5EB-B4A8B843B58C}" type="pres">
      <dgm:prSet presAssocID="{C276CBB2-6B0C-4B65-B147-32BA416F5015}" presName="sibTrans" presStyleLbl="sibTrans1D1" presStyleIdx="4" presStyleCnt="7"/>
      <dgm:spPr/>
    </dgm:pt>
    <dgm:pt modelId="{ED68EAA6-3265-4035-B8D9-B6BF6A3B1AE4}" type="pres">
      <dgm:prSet presAssocID="{C276CBB2-6B0C-4B65-B147-32BA416F5015}" presName="connectorText" presStyleLbl="sibTrans1D1" presStyleIdx="4" presStyleCnt="7"/>
      <dgm:spPr/>
    </dgm:pt>
    <dgm:pt modelId="{FB8428EF-DD6F-488F-8114-0911974C149F}" type="pres">
      <dgm:prSet presAssocID="{F3FE5F4A-6F36-4F7E-8C3D-5951CD7094E3}" presName="node" presStyleLbl="node1" presStyleIdx="5" presStyleCnt="8">
        <dgm:presLayoutVars>
          <dgm:bulletEnabled val="1"/>
        </dgm:presLayoutVars>
      </dgm:prSet>
      <dgm:spPr/>
    </dgm:pt>
    <dgm:pt modelId="{E924353F-7737-4C90-AA89-C8AA41A577D7}" type="pres">
      <dgm:prSet presAssocID="{5F14628E-6193-4AA8-AEAD-31337D8EFD0F}" presName="sibTrans" presStyleLbl="sibTrans1D1" presStyleIdx="5" presStyleCnt="7"/>
      <dgm:spPr/>
    </dgm:pt>
    <dgm:pt modelId="{87D3DFCB-F685-4B30-9FF4-0AAE337386AD}" type="pres">
      <dgm:prSet presAssocID="{5F14628E-6193-4AA8-AEAD-31337D8EFD0F}" presName="connectorText" presStyleLbl="sibTrans1D1" presStyleIdx="5" presStyleCnt="7"/>
      <dgm:spPr/>
    </dgm:pt>
    <dgm:pt modelId="{5F1A8820-F24E-4617-8E01-BB68793D821D}" type="pres">
      <dgm:prSet presAssocID="{943E1CAB-73B7-4CF8-82C0-914A79C2514A}" presName="node" presStyleLbl="node1" presStyleIdx="6" presStyleCnt="8">
        <dgm:presLayoutVars>
          <dgm:bulletEnabled val="1"/>
        </dgm:presLayoutVars>
      </dgm:prSet>
      <dgm:spPr/>
    </dgm:pt>
    <dgm:pt modelId="{0A67F9A4-C6A4-4429-B675-4D2D456EC799}" type="pres">
      <dgm:prSet presAssocID="{154AD5DF-C4D3-4011-9BA1-1C39B75370C8}" presName="sibTrans" presStyleLbl="sibTrans1D1" presStyleIdx="6" presStyleCnt="7"/>
      <dgm:spPr/>
    </dgm:pt>
    <dgm:pt modelId="{5B00FAF4-F7DE-4123-A532-6232AF54404C}" type="pres">
      <dgm:prSet presAssocID="{154AD5DF-C4D3-4011-9BA1-1C39B75370C8}" presName="connectorText" presStyleLbl="sibTrans1D1" presStyleIdx="6" presStyleCnt="7"/>
      <dgm:spPr/>
    </dgm:pt>
    <dgm:pt modelId="{367B93B7-6031-4CB1-9942-F5B7E3498E47}" type="pres">
      <dgm:prSet presAssocID="{7DBC6CA4-1FA5-463A-B009-29F01EE1388A}" presName="node" presStyleLbl="node1" presStyleIdx="7" presStyleCnt="8">
        <dgm:presLayoutVars>
          <dgm:bulletEnabled val="1"/>
        </dgm:presLayoutVars>
      </dgm:prSet>
      <dgm:spPr/>
    </dgm:pt>
  </dgm:ptLst>
  <dgm:cxnLst>
    <dgm:cxn modelId="{749FB701-092C-49E0-9258-0BA144948B2B}" type="presOf" srcId="{0A5F0C6A-649E-470F-8437-1EA8213BB291}" destId="{279E4A24-5391-489D-A1D5-43C868902C42}" srcOrd="1" destOrd="0" presId="urn:microsoft.com/office/officeart/2016/7/layout/RepeatingBendingProcessNew"/>
    <dgm:cxn modelId="{6787F805-A71D-4F15-B4C2-57368CCF7A56}" srcId="{F95B9C31-579F-4005-AE4B-BA890DF93DAA}" destId="{EEF8415B-3E10-48C8-A47D-C6E67C0AF7DE}" srcOrd="3" destOrd="0" parTransId="{CA1DE3D0-CB8C-4545-9E5E-FB50E21F5D27}" sibTransId="{B49050E6-CAF1-43E2-9B2D-8310AEDD3DD9}"/>
    <dgm:cxn modelId="{E9227D0A-3635-4E54-98CC-8E31F003FBD7}" srcId="{F95B9C31-579F-4005-AE4B-BA890DF93DAA}" destId="{52A63DD7-500A-4E5F-9122-0D599B189FB9}" srcOrd="0" destOrd="0" parTransId="{C2E81228-3A0E-4E7A-BC10-4ED583221645}" sibTransId="{0A5F0C6A-649E-470F-8437-1EA8213BB291}"/>
    <dgm:cxn modelId="{4A18B90E-D081-4E14-9908-0249FB24BC0D}" type="presOf" srcId="{B49050E6-CAF1-43E2-9B2D-8310AEDD3DD9}" destId="{E121D118-1FA5-4E2F-8E3D-C5CCEAE77107}" srcOrd="1" destOrd="0" presId="urn:microsoft.com/office/officeart/2016/7/layout/RepeatingBendingProcessNew"/>
    <dgm:cxn modelId="{6C0D5510-9013-45D7-ABD9-8A2D30C064A6}" srcId="{F95B9C31-579F-4005-AE4B-BA890DF93DAA}" destId="{943E1CAB-73B7-4CF8-82C0-914A79C2514A}" srcOrd="6" destOrd="0" parTransId="{15169176-1FB7-4BE2-BD00-80FCC72EA3F0}" sibTransId="{154AD5DF-C4D3-4011-9BA1-1C39B75370C8}"/>
    <dgm:cxn modelId="{E95BA311-56E4-41F5-BF36-465FE765490E}" type="presOf" srcId="{52A63DD7-500A-4E5F-9122-0D599B189FB9}" destId="{89EC3584-A085-45A1-BB8A-98E53AE1B47A}" srcOrd="0" destOrd="0" presId="urn:microsoft.com/office/officeart/2016/7/layout/RepeatingBendingProcessNew"/>
    <dgm:cxn modelId="{B86DF118-A13A-4FE2-87E8-B31D6B4A708E}" type="presOf" srcId="{EEF8415B-3E10-48C8-A47D-C6E67C0AF7DE}" destId="{EBF8F223-7882-4D68-9C7F-6DEAC4B4C053}" srcOrd="0" destOrd="0" presId="urn:microsoft.com/office/officeart/2016/7/layout/RepeatingBendingProcessNew"/>
    <dgm:cxn modelId="{54024A1E-F981-409A-9479-81FF2D23F3B3}" type="presOf" srcId="{5F14628E-6193-4AA8-AEAD-31337D8EFD0F}" destId="{87D3DFCB-F685-4B30-9FF4-0AAE337386AD}" srcOrd="1" destOrd="0" presId="urn:microsoft.com/office/officeart/2016/7/layout/RepeatingBendingProcessNew"/>
    <dgm:cxn modelId="{A51C4D40-3447-4BE1-B154-77DC5D8F2B68}" type="presOf" srcId="{659D8D82-47D1-4087-9B31-EE929EFA8944}" destId="{E8EA211D-77DC-4621-975B-8B2239FB6971}" srcOrd="0" destOrd="0" presId="urn:microsoft.com/office/officeart/2016/7/layout/RepeatingBendingProcessNew"/>
    <dgm:cxn modelId="{5D6E8F5D-FD69-4078-BF7F-4CC379EAFC7B}" type="presOf" srcId="{3E81BF01-A611-4E69-A2AF-F16F2E685BF1}" destId="{EECE454A-A1F1-4F9F-B6F7-2163F11F7D52}" srcOrd="1" destOrd="0" presId="urn:microsoft.com/office/officeart/2016/7/layout/RepeatingBendingProcessNew"/>
    <dgm:cxn modelId="{A31D9E5E-7915-4840-9AF8-93F328F21B98}" type="presOf" srcId="{F95B9C31-579F-4005-AE4B-BA890DF93DAA}" destId="{B35A52D0-B67C-4362-B42B-5AE3C41DBEC0}" srcOrd="0" destOrd="0" presId="urn:microsoft.com/office/officeart/2016/7/layout/RepeatingBendingProcessNew"/>
    <dgm:cxn modelId="{7BD42860-EDB5-4226-9F02-ED8C9C31AC4A}" type="presOf" srcId="{943E1CAB-73B7-4CF8-82C0-914A79C2514A}" destId="{5F1A8820-F24E-4617-8E01-BB68793D821D}" srcOrd="0" destOrd="0" presId="urn:microsoft.com/office/officeart/2016/7/layout/RepeatingBendingProcessNew"/>
    <dgm:cxn modelId="{C45AC561-1D4F-4DF8-819E-1A63480B9A34}" type="presOf" srcId="{C276CBB2-6B0C-4B65-B147-32BA416F5015}" destId="{ED68EAA6-3265-4035-B8D9-B6BF6A3B1AE4}" srcOrd="1" destOrd="0" presId="urn:microsoft.com/office/officeart/2016/7/layout/RepeatingBendingProcessNew"/>
    <dgm:cxn modelId="{DC7A7945-467F-48E6-8C64-A44708FD12F3}" type="presOf" srcId="{44C5B7C6-474E-41B9-A95F-65207DD872EC}" destId="{D93A1835-EFDE-4A21-98EB-6D73035F40AC}" srcOrd="0" destOrd="0" presId="urn:microsoft.com/office/officeart/2016/7/layout/RepeatingBendingProcessNew"/>
    <dgm:cxn modelId="{8F70B048-5DDA-4BC3-BF5D-CBDE7EF458DA}" srcId="{F95B9C31-579F-4005-AE4B-BA890DF93DAA}" destId="{879E308A-1EDD-4F6C-8412-C6533FC65EB3}" srcOrd="4" destOrd="0" parTransId="{75B71872-2F51-4103-BA60-3451D050CD6F}" sibTransId="{C276CBB2-6B0C-4B65-B147-32BA416F5015}"/>
    <dgm:cxn modelId="{870ABA69-0C9A-4297-818F-87F18CC23AC1}" type="presOf" srcId="{44C5B7C6-474E-41B9-A95F-65207DD872EC}" destId="{2065A472-26BE-475B-B171-9FEE6D688B34}" srcOrd="1" destOrd="0" presId="urn:microsoft.com/office/officeart/2016/7/layout/RepeatingBendingProcessNew"/>
    <dgm:cxn modelId="{AC0AE36A-184E-4D84-AD5B-E0F4EE257C84}" type="presOf" srcId="{154AD5DF-C4D3-4011-9BA1-1C39B75370C8}" destId="{5B00FAF4-F7DE-4123-A532-6232AF54404C}" srcOrd="1" destOrd="0" presId="urn:microsoft.com/office/officeart/2016/7/layout/RepeatingBendingProcessNew"/>
    <dgm:cxn modelId="{C943994F-8543-49CF-ACE2-284471F90818}" type="presOf" srcId="{0A5F0C6A-649E-470F-8437-1EA8213BB291}" destId="{12DD10B1-AD3B-4AC4-9955-0E623519EE55}" srcOrd="0" destOrd="0" presId="urn:microsoft.com/office/officeart/2016/7/layout/RepeatingBendingProcessNew"/>
    <dgm:cxn modelId="{71B9CC4F-D1C0-4EE9-844D-6B60BF62EC76}" type="presOf" srcId="{B49050E6-CAF1-43E2-9B2D-8310AEDD3DD9}" destId="{23DC2D17-F5D0-4044-96F7-B0F8CF437765}" srcOrd="0" destOrd="0" presId="urn:microsoft.com/office/officeart/2016/7/layout/RepeatingBendingProcessNew"/>
    <dgm:cxn modelId="{92E82273-D6F4-4320-AB1D-1EF777172318}" type="presOf" srcId="{C276CBB2-6B0C-4B65-B147-32BA416F5015}" destId="{7B84AA94-D5E1-4C35-B5EB-B4A8B843B58C}" srcOrd="0" destOrd="0" presId="urn:microsoft.com/office/officeart/2016/7/layout/RepeatingBendingProcessNew"/>
    <dgm:cxn modelId="{FFA4437B-F064-480D-8319-34727AC37B15}" srcId="{F95B9C31-579F-4005-AE4B-BA890DF93DAA}" destId="{F3FE5F4A-6F36-4F7E-8C3D-5951CD7094E3}" srcOrd="5" destOrd="0" parTransId="{5EB17046-7B23-48AA-887E-E30B5523817D}" sibTransId="{5F14628E-6193-4AA8-AEAD-31337D8EFD0F}"/>
    <dgm:cxn modelId="{4173989A-46F2-4CBD-A1EA-CA0EFFDC06F7}" type="presOf" srcId="{F3FE5F4A-6F36-4F7E-8C3D-5951CD7094E3}" destId="{FB8428EF-DD6F-488F-8114-0911974C149F}" srcOrd="0" destOrd="0" presId="urn:microsoft.com/office/officeart/2016/7/layout/RepeatingBendingProcessNew"/>
    <dgm:cxn modelId="{12F6E3A6-64BC-4ED8-A780-497FF918E59A}" type="presOf" srcId="{E6D79B07-1EE1-4BAF-B9D2-5925B29DBE04}" destId="{FB60F28B-5049-4E41-B01A-8E7B501C756C}" srcOrd="0" destOrd="0" presId="urn:microsoft.com/office/officeart/2016/7/layout/RepeatingBendingProcessNew"/>
    <dgm:cxn modelId="{4F6685A8-8E29-4711-8931-148CF514273B}" srcId="{F95B9C31-579F-4005-AE4B-BA890DF93DAA}" destId="{E6D79B07-1EE1-4BAF-B9D2-5925B29DBE04}" srcOrd="1" destOrd="0" parTransId="{D6B58E99-71FA-4138-8B70-683637B97392}" sibTransId="{44C5B7C6-474E-41B9-A95F-65207DD872EC}"/>
    <dgm:cxn modelId="{65900AB7-0184-4A2D-86E2-F00089473FD0}" type="presOf" srcId="{154AD5DF-C4D3-4011-9BA1-1C39B75370C8}" destId="{0A67F9A4-C6A4-4429-B675-4D2D456EC799}" srcOrd="0" destOrd="0" presId="urn:microsoft.com/office/officeart/2016/7/layout/RepeatingBendingProcessNew"/>
    <dgm:cxn modelId="{63635ECD-56D7-4B87-AD5A-9CF2C8F36A5A}" type="presOf" srcId="{879E308A-1EDD-4F6C-8412-C6533FC65EB3}" destId="{B09D1ED6-5376-40E0-9F83-7709C84D061D}" srcOrd="0" destOrd="0" presId="urn:microsoft.com/office/officeart/2016/7/layout/RepeatingBendingProcessNew"/>
    <dgm:cxn modelId="{8F1D40D3-8630-4EC0-8085-BA47E033B9DE}" type="presOf" srcId="{5F14628E-6193-4AA8-AEAD-31337D8EFD0F}" destId="{E924353F-7737-4C90-AA89-C8AA41A577D7}" srcOrd="0" destOrd="0" presId="urn:microsoft.com/office/officeart/2016/7/layout/RepeatingBendingProcessNew"/>
    <dgm:cxn modelId="{76B981D4-CE23-4047-91C4-8808F5BC7F3B}" type="presOf" srcId="{7DBC6CA4-1FA5-463A-B009-29F01EE1388A}" destId="{367B93B7-6031-4CB1-9942-F5B7E3498E47}" srcOrd="0" destOrd="0" presId="urn:microsoft.com/office/officeart/2016/7/layout/RepeatingBendingProcessNew"/>
    <dgm:cxn modelId="{DAE4ECDE-1961-41C5-9060-B915F6DA4651}" srcId="{F95B9C31-579F-4005-AE4B-BA890DF93DAA}" destId="{659D8D82-47D1-4087-9B31-EE929EFA8944}" srcOrd="2" destOrd="0" parTransId="{505F3F90-A44F-41F8-8C08-052379B2EAFE}" sibTransId="{3E81BF01-A611-4E69-A2AF-F16F2E685BF1}"/>
    <dgm:cxn modelId="{65F9FDE2-373F-4CE1-8186-372A51685298}" srcId="{F95B9C31-579F-4005-AE4B-BA890DF93DAA}" destId="{7DBC6CA4-1FA5-463A-B009-29F01EE1388A}" srcOrd="7" destOrd="0" parTransId="{E828BB6A-8DA1-4E3E-AEBF-2F9E488DAC87}" sibTransId="{95F21858-5AF0-4636-97D6-BCC0CAA9DAB2}"/>
    <dgm:cxn modelId="{32839DFF-E8B6-44D6-AE3A-EBFF33C8832B}" type="presOf" srcId="{3E81BF01-A611-4E69-A2AF-F16F2E685BF1}" destId="{C552321A-57F7-48EA-81C2-FD7DD3CD3029}" srcOrd="0" destOrd="0" presId="urn:microsoft.com/office/officeart/2016/7/layout/RepeatingBendingProcessNew"/>
    <dgm:cxn modelId="{B8208909-A43D-4029-9B63-B139232F097A}" type="presParOf" srcId="{B35A52D0-B67C-4362-B42B-5AE3C41DBEC0}" destId="{89EC3584-A085-45A1-BB8A-98E53AE1B47A}" srcOrd="0" destOrd="0" presId="urn:microsoft.com/office/officeart/2016/7/layout/RepeatingBendingProcessNew"/>
    <dgm:cxn modelId="{F14284DF-C0E2-4734-8032-30D12174B185}" type="presParOf" srcId="{B35A52D0-B67C-4362-B42B-5AE3C41DBEC0}" destId="{12DD10B1-AD3B-4AC4-9955-0E623519EE55}" srcOrd="1" destOrd="0" presId="urn:microsoft.com/office/officeart/2016/7/layout/RepeatingBendingProcessNew"/>
    <dgm:cxn modelId="{937A7C0D-18E2-463C-86DF-897EF2D3992C}" type="presParOf" srcId="{12DD10B1-AD3B-4AC4-9955-0E623519EE55}" destId="{279E4A24-5391-489D-A1D5-43C868902C42}" srcOrd="0" destOrd="0" presId="urn:microsoft.com/office/officeart/2016/7/layout/RepeatingBendingProcessNew"/>
    <dgm:cxn modelId="{C3A03567-E58F-4A8F-8347-61007138D5AD}" type="presParOf" srcId="{B35A52D0-B67C-4362-B42B-5AE3C41DBEC0}" destId="{FB60F28B-5049-4E41-B01A-8E7B501C756C}" srcOrd="2" destOrd="0" presId="urn:microsoft.com/office/officeart/2016/7/layout/RepeatingBendingProcessNew"/>
    <dgm:cxn modelId="{FCD952FF-BA5D-42A1-B0E1-5D179A425E18}" type="presParOf" srcId="{B35A52D0-B67C-4362-B42B-5AE3C41DBEC0}" destId="{D93A1835-EFDE-4A21-98EB-6D73035F40AC}" srcOrd="3" destOrd="0" presId="urn:microsoft.com/office/officeart/2016/7/layout/RepeatingBendingProcessNew"/>
    <dgm:cxn modelId="{B384B584-E231-492D-B50F-858976E63EC1}" type="presParOf" srcId="{D93A1835-EFDE-4A21-98EB-6D73035F40AC}" destId="{2065A472-26BE-475B-B171-9FEE6D688B34}" srcOrd="0" destOrd="0" presId="urn:microsoft.com/office/officeart/2016/7/layout/RepeatingBendingProcessNew"/>
    <dgm:cxn modelId="{F73A0D99-7457-488B-9E0A-39E88286BEA0}" type="presParOf" srcId="{B35A52D0-B67C-4362-B42B-5AE3C41DBEC0}" destId="{E8EA211D-77DC-4621-975B-8B2239FB6971}" srcOrd="4" destOrd="0" presId="urn:microsoft.com/office/officeart/2016/7/layout/RepeatingBendingProcessNew"/>
    <dgm:cxn modelId="{9EE97F38-EE4A-4934-9784-25977A72FB0F}" type="presParOf" srcId="{B35A52D0-B67C-4362-B42B-5AE3C41DBEC0}" destId="{C552321A-57F7-48EA-81C2-FD7DD3CD3029}" srcOrd="5" destOrd="0" presId="urn:microsoft.com/office/officeart/2016/7/layout/RepeatingBendingProcessNew"/>
    <dgm:cxn modelId="{DB72C4DF-F931-4821-A37B-685C33D49E7D}" type="presParOf" srcId="{C552321A-57F7-48EA-81C2-FD7DD3CD3029}" destId="{EECE454A-A1F1-4F9F-B6F7-2163F11F7D52}" srcOrd="0" destOrd="0" presId="urn:microsoft.com/office/officeart/2016/7/layout/RepeatingBendingProcessNew"/>
    <dgm:cxn modelId="{B66570B8-4065-4E4D-94B0-B7C1D2F5CD0E}" type="presParOf" srcId="{B35A52D0-B67C-4362-B42B-5AE3C41DBEC0}" destId="{EBF8F223-7882-4D68-9C7F-6DEAC4B4C053}" srcOrd="6" destOrd="0" presId="urn:microsoft.com/office/officeart/2016/7/layout/RepeatingBendingProcessNew"/>
    <dgm:cxn modelId="{22D337AA-74F1-459A-A3E4-878081C051A6}" type="presParOf" srcId="{B35A52D0-B67C-4362-B42B-5AE3C41DBEC0}" destId="{23DC2D17-F5D0-4044-96F7-B0F8CF437765}" srcOrd="7" destOrd="0" presId="urn:microsoft.com/office/officeart/2016/7/layout/RepeatingBendingProcessNew"/>
    <dgm:cxn modelId="{0128B7D4-4A25-4045-B37A-399D0896C944}" type="presParOf" srcId="{23DC2D17-F5D0-4044-96F7-B0F8CF437765}" destId="{E121D118-1FA5-4E2F-8E3D-C5CCEAE77107}" srcOrd="0" destOrd="0" presId="urn:microsoft.com/office/officeart/2016/7/layout/RepeatingBendingProcessNew"/>
    <dgm:cxn modelId="{6AEC0035-2CD1-4E1B-BBC2-839C348BC833}" type="presParOf" srcId="{B35A52D0-B67C-4362-B42B-5AE3C41DBEC0}" destId="{B09D1ED6-5376-40E0-9F83-7709C84D061D}" srcOrd="8" destOrd="0" presId="urn:microsoft.com/office/officeart/2016/7/layout/RepeatingBendingProcessNew"/>
    <dgm:cxn modelId="{04912D64-DA69-44AA-9E94-10DCDF4007E9}" type="presParOf" srcId="{B35A52D0-B67C-4362-B42B-5AE3C41DBEC0}" destId="{7B84AA94-D5E1-4C35-B5EB-B4A8B843B58C}" srcOrd="9" destOrd="0" presId="urn:microsoft.com/office/officeart/2016/7/layout/RepeatingBendingProcessNew"/>
    <dgm:cxn modelId="{6FAB8661-E85D-49D4-A391-F4B742947D8A}" type="presParOf" srcId="{7B84AA94-D5E1-4C35-B5EB-B4A8B843B58C}" destId="{ED68EAA6-3265-4035-B8D9-B6BF6A3B1AE4}" srcOrd="0" destOrd="0" presId="urn:microsoft.com/office/officeart/2016/7/layout/RepeatingBendingProcessNew"/>
    <dgm:cxn modelId="{ABC08D79-DC20-4833-AF92-A0A860CECE8A}" type="presParOf" srcId="{B35A52D0-B67C-4362-B42B-5AE3C41DBEC0}" destId="{FB8428EF-DD6F-488F-8114-0911974C149F}" srcOrd="10" destOrd="0" presId="urn:microsoft.com/office/officeart/2016/7/layout/RepeatingBendingProcessNew"/>
    <dgm:cxn modelId="{02D64D6F-73C5-4773-8CD8-359211A633C8}" type="presParOf" srcId="{B35A52D0-B67C-4362-B42B-5AE3C41DBEC0}" destId="{E924353F-7737-4C90-AA89-C8AA41A577D7}" srcOrd="11" destOrd="0" presId="urn:microsoft.com/office/officeart/2016/7/layout/RepeatingBendingProcessNew"/>
    <dgm:cxn modelId="{B1C0C5C1-31C1-4266-AC05-94667920080D}" type="presParOf" srcId="{E924353F-7737-4C90-AA89-C8AA41A577D7}" destId="{87D3DFCB-F685-4B30-9FF4-0AAE337386AD}" srcOrd="0" destOrd="0" presId="urn:microsoft.com/office/officeart/2016/7/layout/RepeatingBendingProcessNew"/>
    <dgm:cxn modelId="{8ECB87EA-0436-4432-B0D5-38394998B544}" type="presParOf" srcId="{B35A52D0-B67C-4362-B42B-5AE3C41DBEC0}" destId="{5F1A8820-F24E-4617-8E01-BB68793D821D}" srcOrd="12" destOrd="0" presId="urn:microsoft.com/office/officeart/2016/7/layout/RepeatingBendingProcessNew"/>
    <dgm:cxn modelId="{3834EA05-142D-47D1-873A-BE2FA35E7DEA}" type="presParOf" srcId="{B35A52D0-B67C-4362-B42B-5AE3C41DBEC0}" destId="{0A67F9A4-C6A4-4429-B675-4D2D456EC799}" srcOrd="13" destOrd="0" presId="urn:microsoft.com/office/officeart/2016/7/layout/RepeatingBendingProcessNew"/>
    <dgm:cxn modelId="{6E2AA341-2DB1-4E87-BADA-356004003455}" type="presParOf" srcId="{0A67F9A4-C6A4-4429-B675-4D2D456EC799}" destId="{5B00FAF4-F7DE-4123-A532-6232AF54404C}" srcOrd="0" destOrd="0" presId="urn:microsoft.com/office/officeart/2016/7/layout/RepeatingBendingProcessNew"/>
    <dgm:cxn modelId="{7E5C4A67-9549-4624-94FA-8AB33D315371}" type="presParOf" srcId="{B35A52D0-B67C-4362-B42B-5AE3C41DBEC0}" destId="{367B93B7-6031-4CB1-9942-F5B7E3498E47}" srcOrd="14"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0896C7-B10D-4744-9C60-8CD2C490B13F}" type="doc">
      <dgm:prSet loTypeId="urn:microsoft.com/office/officeart/2005/8/layout/process5" loCatId="process" qsTypeId="urn:microsoft.com/office/officeart/2005/8/quickstyle/simple2" qsCatId="simple" csTypeId="urn:microsoft.com/office/officeart/2005/8/colors/colorful1" csCatId="colorful"/>
      <dgm:spPr/>
      <dgm:t>
        <a:bodyPr/>
        <a:lstStyle/>
        <a:p>
          <a:endParaRPr lang="en-US"/>
        </a:p>
      </dgm:t>
    </dgm:pt>
    <dgm:pt modelId="{F848961D-8C3C-418E-A1E4-91E0397E96EB}">
      <dgm:prSet/>
      <dgm:spPr/>
      <dgm:t>
        <a:bodyPr/>
        <a:lstStyle/>
        <a:p>
          <a:r>
            <a:rPr lang="en-GB">
              <a:solidFill>
                <a:schemeClr val="tx1"/>
              </a:solidFill>
            </a:rPr>
            <a:t>ADHD’s Favourite Analogy:</a:t>
          </a:r>
          <a:endParaRPr lang="en-US">
            <a:solidFill>
              <a:schemeClr val="tx1"/>
            </a:solidFill>
          </a:endParaRPr>
        </a:p>
      </dgm:t>
    </dgm:pt>
    <dgm:pt modelId="{529D71D8-AAFA-4691-BB67-EAFDA8C5C1D6}" type="parTrans" cxnId="{4B935DB4-8E41-4467-8295-9577EEA8174E}">
      <dgm:prSet/>
      <dgm:spPr/>
      <dgm:t>
        <a:bodyPr/>
        <a:lstStyle/>
        <a:p>
          <a:endParaRPr lang="en-US"/>
        </a:p>
      </dgm:t>
    </dgm:pt>
    <dgm:pt modelId="{D454620B-F487-45C1-BA4A-C6D2E6878C59}" type="sibTrans" cxnId="{4B935DB4-8E41-4467-8295-9577EEA8174E}">
      <dgm:prSet/>
      <dgm:spPr/>
      <dgm:t>
        <a:bodyPr/>
        <a:lstStyle/>
        <a:p>
          <a:endParaRPr lang="en-US"/>
        </a:p>
      </dgm:t>
    </dgm:pt>
    <dgm:pt modelId="{307AE1D6-CBCA-40E1-9AD6-6F42C4C43ABB}">
      <dgm:prSet/>
      <dgm:spPr/>
      <dgm:t>
        <a:bodyPr/>
        <a:lstStyle/>
        <a:p>
          <a:r>
            <a:rPr lang="en-GB">
              <a:solidFill>
                <a:schemeClr val="tx1"/>
              </a:solidFill>
            </a:rPr>
            <a:t>Race car brain  with bicycle steering </a:t>
          </a:r>
          <a:endParaRPr lang="en-US">
            <a:solidFill>
              <a:schemeClr val="tx1"/>
            </a:solidFill>
          </a:endParaRPr>
        </a:p>
      </dgm:t>
    </dgm:pt>
    <dgm:pt modelId="{B557D9AD-FCA2-40C6-AE43-756FF025EE88}" type="parTrans" cxnId="{A5B75217-00B0-42D7-8C8A-ECE888D7AEA7}">
      <dgm:prSet/>
      <dgm:spPr/>
      <dgm:t>
        <a:bodyPr/>
        <a:lstStyle/>
        <a:p>
          <a:endParaRPr lang="en-US"/>
        </a:p>
      </dgm:t>
    </dgm:pt>
    <dgm:pt modelId="{8E8501A6-4C8C-4384-829F-46097601FC21}" type="sibTrans" cxnId="{A5B75217-00B0-42D7-8C8A-ECE888D7AEA7}">
      <dgm:prSet/>
      <dgm:spPr/>
      <dgm:t>
        <a:bodyPr/>
        <a:lstStyle/>
        <a:p>
          <a:endParaRPr lang="en-US"/>
        </a:p>
      </dgm:t>
    </dgm:pt>
    <dgm:pt modelId="{2BC5D93F-027B-48B8-AF1C-7898438BE95F}">
      <dgm:prSet/>
      <dgm:spPr/>
      <dgm:t>
        <a:bodyPr/>
        <a:lstStyle/>
        <a:p>
          <a:r>
            <a:rPr lang="en-GB">
              <a:solidFill>
                <a:schemeClr val="tx1"/>
              </a:solidFill>
            </a:rPr>
            <a:t>More raw brain power than control</a:t>
          </a:r>
          <a:endParaRPr lang="en-US">
            <a:solidFill>
              <a:schemeClr val="tx1"/>
            </a:solidFill>
          </a:endParaRPr>
        </a:p>
      </dgm:t>
    </dgm:pt>
    <dgm:pt modelId="{6A3F0591-66CE-4B88-8A46-A16A50FDE100}" type="parTrans" cxnId="{75C055D8-53E9-4C29-80CB-261AB8417BD7}">
      <dgm:prSet/>
      <dgm:spPr/>
      <dgm:t>
        <a:bodyPr/>
        <a:lstStyle/>
        <a:p>
          <a:endParaRPr lang="en-US"/>
        </a:p>
      </dgm:t>
    </dgm:pt>
    <dgm:pt modelId="{775644C2-BC43-410A-A572-74502FB5A8DD}" type="sibTrans" cxnId="{75C055D8-53E9-4C29-80CB-261AB8417BD7}">
      <dgm:prSet/>
      <dgm:spPr/>
      <dgm:t>
        <a:bodyPr/>
        <a:lstStyle/>
        <a:p>
          <a:endParaRPr lang="en-US"/>
        </a:p>
      </dgm:t>
    </dgm:pt>
    <dgm:pt modelId="{236FD1D1-53AF-4E37-BB00-A26183493750}">
      <dgm:prSet/>
      <dgm:spPr/>
      <dgm:t>
        <a:bodyPr/>
        <a:lstStyle/>
        <a:p>
          <a:r>
            <a:rPr lang="en-GB">
              <a:solidFill>
                <a:schemeClr val="tx1"/>
              </a:solidFill>
            </a:rPr>
            <a:t>Under steering = inattention</a:t>
          </a:r>
          <a:endParaRPr lang="en-US">
            <a:solidFill>
              <a:schemeClr val="tx1"/>
            </a:solidFill>
          </a:endParaRPr>
        </a:p>
      </dgm:t>
    </dgm:pt>
    <dgm:pt modelId="{3A64CD01-7BD4-40D0-AD28-B803BED5E013}" type="parTrans" cxnId="{D746B8B5-F34B-4674-BCD2-7C15A54F2EDF}">
      <dgm:prSet/>
      <dgm:spPr/>
      <dgm:t>
        <a:bodyPr/>
        <a:lstStyle/>
        <a:p>
          <a:endParaRPr lang="en-US"/>
        </a:p>
      </dgm:t>
    </dgm:pt>
    <dgm:pt modelId="{7AE1FD5B-8E30-47F1-A549-C42917C605C7}" type="sibTrans" cxnId="{D746B8B5-F34B-4674-BCD2-7C15A54F2EDF}">
      <dgm:prSet/>
      <dgm:spPr/>
      <dgm:t>
        <a:bodyPr/>
        <a:lstStyle/>
        <a:p>
          <a:endParaRPr lang="en-US"/>
        </a:p>
      </dgm:t>
    </dgm:pt>
    <dgm:pt modelId="{A449BB94-454B-4CC6-9593-492ECC59CB4C}">
      <dgm:prSet/>
      <dgm:spPr/>
      <dgm:t>
        <a:bodyPr/>
        <a:lstStyle/>
        <a:p>
          <a:r>
            <a:rPr lang="en-GB">
              <a:solidFill>
                <a:schemeClr val="tx1"/>
              </a:solidFill>
            </a:rPr>
            <a:t>Over steering = hyperfocus</a:t>
          </a:r>
          <a:endParaRPr lang="en-US">
            <a:solidFill>
              <a:schemeClr val="tx1"/>
            </a:solidFill>
          </a:endParaRPr>
        </a:p>
      </dgm:t>
    </dgm:pt>
    <dgm:pt modelId="{D4F2A668-17AD-44AB-8EB0-61E1487A848D}" type="parTrans" cxnId="{64A49E2A-1ADA-4682-9834-10C9E3AD3430}">
      <dgm:prSet/>
      <dgm:spPr/>
      <dgm:t>
        <a:bodyPr/>
        <a:lstStyle/>
        <a:p>
          <a:endParaRPr lang="en-US"/>
        </a:p>
      </dgm:t>
    </dgm:pt>
    <dgm:pt modelId="{C9E89120-4B00-49E2-8323-DD0FD288E13F}" type="sibTrans" cxnId="{64A49E2A-1ADA-4682-9834-10C9E3AD3430}">
      <dgm:prSet/>
      <dgm:spPr/>
      <dgm:t>
        <a:bodyPr/>
        <a:lstStyle/>
        <a:p>
          <a:endParaRPr lang="en-US"/>
        </a:p>
      </dgm:t>
    </dgm:pt>
    <dgm:pt modelId="{42FDDFE8-F4DC-468C-B12D-2ED6833E3743}" type="pres">
      <dgm:prSet presAssocID="{7F0896C7-B10D-4744-9C60-8CD2C490B13F}" presName="diagram" presStyleCnt="0">
        <dgm:presLayoutVars>
          <dgm:dir/>
          <dgm:resizeHandles val="exact"/>
        </dgm:presLayoutVars>
      </dgm:prSet>
      <dgm:spPr/>
    </dgm:pt>
    <dgm:pt modelId="{BEE46C91-B024-452F-B0CC-A294351AC254}" type="pres">
      <dgm:prSet presAssocID="{F848961D-8C3C-418E-A1E4-91E0397E96EB}" presName="node" presStyleLbl="node1" presStyleIdx="0" presStyleCnt="5">
        <dgm:presLayoutVars>
          <dgm:bulletEnabled val="1"/>
        </dgm:presLayoutVars>
      </dgm:prSet>
      <dgm:spPr/>
    </dgm:pt>
    <dgm:pt modelId="{C83B94B2-E4FF-4D62-9258-A55B0C984E24}" type="pres">
      <dgm:prSet presAssocID="{D454620B-F487-45C1-BA4A-C6D2E6878C59}" presName="sibTrans" presStyleLbl="sibTrans2D1" presStyleIdx="0" presStyleCnt="4"/>
      <dgm:spPr/>
    </dgm:pt>
    <dgm:pt modelId="{F4ACAE9B-DE54-4078-86AC-C8E1A6796ACA}" type="pres">
      <dgm:prSet presAssocID="{D454620B-F487-45C1-BA4A-C6D2E6878C59}" presName="connectorText" presStyleLbl="sibTrans2D1" presStyleIdx="0" presStyleCnt="4"/>
      <dgm:spPr/>
    </dgm:pt>
    <dgm:pt modelId="{8D622282-C74F-46B3-A05E-21F0F82EB8A8}" type="pres">
      <dgm:prSet presAssocID="{307AE1D6-CBCA-40E1-9AD6-6F42C4C43ABB}" presName="node" presStyleLbl="node1" presStyleIdx="1" presStyleCnt="5">
        <dgm:presLayoutVars>
          <dgm:bulletEnabled val="1"/>
        </dgm:presLayoutVars>
      </dgm:prSet>
      <dgm:spPr/>
    </dgm:pt>
    <dgm:pt modelId="{028A2D04-BC4B-4C32-8BE4-2B5EF938CFA8}" type="pres">
      <dgm:prSet presAssocID="{8E8501A6-4C8C-4384-829F-46097601FC21}" presName="sibTrans" presStyleLbl="sibTrans2D1" presStyleIdx="1" presStyleCnt="4"/>
      <dgm:spPr/>
    </dgm:pt>
    <dgm:pt modelId="{DB726C96-AE53-4067-9582-5ACC92E1D643}" type="pres">
      <dgm:prSet presAssocID="{8E8501A6-4C8C-4384-829F-46097601FC21}" presName="connectorText" presStyleLbl="sibTrans2D1" presStyleIdx="1" presStyleCnt="4"/>
      <dgm:spPr/>
    </dgm:pt>
    <dgm:pt modelId="{B881C72C-ACC9-491D-9E3B-32AF53B3BA94}" type="pres">
      <dgm:prSet presAssocID="{2BC5D93F-027B-48B8-AF1C-7898438BE95F}" presName="node" presStyleLbl="node1" presStyleIdx="2" presStyleCnt="5">
        <dgm:presLayoutVars>
          <dgm:bulletEnabled val="1"/>
        </dgm:presLayoutVars>
      </dgm:prSet>
      <dgm:spPr/>
    </dgm:pt>
    <dgm:pt modelId="{B6AEF8AF-3D53-4EA6-8C03-13FFC51F6066}" type="pres">
      <dgm:prSet presAssocID="{775644C2-BC43-410A-A572-74502FB5A8DD}" presName="sibTrans" presStyleLbl="sibTrans2D1" presStyleIdx="2" presStyleCnt="4"/>
      <dgm:spPr/>
    </dgm:pt>
    <dgm:pt modelId="{809135F3-C34D-421E-B00B-C5661DC0672D}" type="pres">
      <dgm:prSet presAssocID="{775644C2-BC43-410A-A572-74502FB5A8DD}" presName="connectorText" presStyleLbl="sibTrans2D1" presStyleIdx="2" presStyleCnt="4"/>
      <dgm:spPr/>
    </dgm:pt>
    <dgm:pt modelId="{83DBCF71-17CB-4F6E-9F5F-CA6D52503B43}" type="pres">
      <dgm:prSet presAssocID="{236FD1D1-53AF-4E37-BB00-A26183493750}" presName="node" presStyleLbl="node1" presStyleIdx="3" presStyleCnt="5">
        <dgm:presLayoutVars>
          <dgm:bulletEnabled val="1"/>
        </dgm:presLayoutVars>
      </dgm:prSet>
      <dgm:spPr/>
    </dgm:pt>
    <dgm:pt modelId="{A609766D-C04F-4CBF-AECC-6694BB2024C7}" type="pres">
      <dgm:prSet presAssocID="{7AE1FD5B-8E30-47F1-A549-C42917C605C7}" presName="sibTrans" presStyleLbl="sibTrans2D1" presStyleIdx="3" presStyleCnt="4"/>
      <dgm:spPr/>
    </dgm:pt>
    <dgm:pt modelId="{DCCED7C5-7814-408D-9AF5-2E21598886FD}" type="pres">
      <dgm:prSet presAssocID="{7AE1FD5B-8E30-47F1-A549-C42917C605C7}" presName="connectorText" presStyleLbl="sibTrans2D1" presStyleIdx="3" presStyleCnt="4"/>
      <dgm:spPr/>
    </dgm:pt>
    <dgm:pt modelId="{F0F2EBB2-327A-458E-B5F4-752EAE9E8B63}" type="pres">
      <dgm:prSet presAssocID="{A449BB94-454B-4CC6-9593-492ECC59CB4C}" presName="node" presStyleLbl="node1" presStyleIdx="4" presStyleCnt="5">
        <dgm:presLayoutVars>
          <dgm:bulletEnabled val="1"/>
        </dgm:presLayoutVars>
      </dgm:prSet>
      <dgm:spPr/>
    </dgm:pt>
  </dgm:ptLst>
  <dgm:cxnLst>
    <dgm:cxn modelId="{C11CA20F-B328-4973-A643-955E1E6D6517}" type="presOf" srcId="{7F0896C7-B10D-4744-9C60-8CD2C490B13F}" destId="{42FDDFE8-F4DC-468C-B12D-2ED6833E3743}" srcOrd="0" destOrd="0" presId="urn:microsoft.com/office/officeart/2005/8/layout/process5"/>
    <dgm:cxn modelId="{15AD0110-7F4B-48FE-BFBC-F6C25FDAC17E}" type="presOf" srcId="{D454620B-F487-45C1-BA4A-C6D2E6878C59}" destId="{F4ACAE9B-DE54-4078-86AC-C8E1A6796ACA}" srcOrd="1" destOrd="0" presId="urn:microsoft.com/office/officeart/2005/8/layout/process5"/>
    <dgm:cxn modelId="{A5B75217-00B0-42D7-8C8A-ECE888D7AEA7}" srcId="{7F0896C7-B10D-4744-9C60-8CD2C490B13F}" destId="{307AE1D6-CBCA-40E1-9AD6-6F42C4C43ABB}" srcOrd="1" destOrd="0" parTransId="{B557D9AD-FCA2-40C6-AE43-756FF025EE88}" sibTransId="{8E8501A6-4C8C-4384-829F-46097601FC21}"/>
    <dgm:cxn modelId="{4132C718-29D1-4DA4-BA34-C5B75083BF1B}" type="presOf" srcId="{F848961D-8C3C-418E-A1E4-91E0397E96EB}" destId="{BEE46C91-B024-452F-B0CC-A294351AC254}" srcOrd="0" destOrd="0" presId="urn:microsoft.com/office/officeart/2005/8/layout/process5"/>
    <dgm:cxn modelId="{64A49E2A-1ADA-4682-9834-10C9E3AD3430}" srcId="{7F0896C7-B10D-4744-9C60-8CD2C490B13F}" destId="{A449BB94-454B-4CC6-9593-492ECC59CB4C}" srcOrd="4" destOrd="0" parTransId="{D4F2A668-17AD-44AB-8EB0-61E1487A848D}" sibTransId="{C9E89120-4B00-49E2-8323-DD0FD288E13F}"/>
    <dgm:cxn modelId="{E99ED12E-8679-4A7E-9B23-C9E3EF016ACC}" type="presOf" srcId="{775644C2-BC43-410A-A572-74502FB5A8DD}" destId="{809135F3-C34D-421E-B00B-C5661DC0672D}" srcOrd="1" destOrd="0" presId="urn:microsoft.com/office/officeart/2005/8/layout/process5"/>
    <dgm:cxn modelId="{4A80BF30-5294-46D0-AFFC-7D2B055D328A}" type="presOf" srcId="{2BC5D93F-027B-48B8-AF1C-7898438BE95F}" destId="{B881C72C-ACC9-491D-9E3B-32AF53B3BA94}" srcOrd="0" destOrd="0" presId="urn:microsoft.com/office/officeart/2005/8/layout/process5"/>
    <dgm:cxn modelId="{1E37447F-E86F-436A-B90C-82214F7CC5D6}" type="presOf" srcId="{8E8501A6-4C8C-4384-829F-46097601FC21}" destId="{028A2D04-BC4B-4C32-8BE4-2B5EF938CFA8}" srcOrd="0" destOrd="0" presId="urn:microsoft.com/office/officeart/2005/8/layout/process5"/>
    <dgm:cxn modelId="{873C0197-52B7-496E-B3B6-30C7DF65B4E1}" type="presOf" srcId="{236FD1D1-53AF-4E37-BB00-A26183493750}" destId="{83DBCF71-17CB-4F6E-9F5F-CA6D52503B43}" srcOrd="0" destOrd="0" presId="urn:microsoft.com/office/officeart/2005/8/layout/process5"/>
    <dgm:cxn modelId="{F64F6397-E5D3-4D91-A003-D8FF8220F576}" type="presOf" srcId="{307AE1D6-CBCA-40E1-9AD6-6F42C4C43ABB}" destId="{8D622282-C74F-46B3-A05E-21F0F82EB8A8}" srcOrd="0" destOrd="0" presId="urn:microsoft.com/office/officeart/2005/8/layout/process5"/>
    <dgm:cxn modelId="{1CDE039F-7AAD-4236-988F-3784A358F8CE}" type="presOf" srcId="{A449BB94-454B-4CC6-9593-492ECC59CB4C}" destId="{F0F2EBB2-327A-458E-B5F4-752EAE9E8B63}" srcOrd="0" destOrd="0" presId="urn:microsoft.com/office/officeart/2005/8/layout/process5"/>
    <dgm:cxn modelId="{2C671BB4-8D9F-423C-9084-1497A5A4A972}" type="presOf" srcId="{7AE1FD5B-8E30-47F1-A549-C42917C605C7}" destId="{DCCED7C5-7814-408D-9AF5-2E21598886FD}" srcOrd="1" destOrd="0" presId="urn:microsoft.com/office/officeart/2005/8/layout/process5"/>
    <dgm:cxn modelId="{4B935DB4-8E41-4467-8295-9577EEA8174E}" srcId="{7F0896C7-B10D-4744-9C60-8CD2C490B13F}" destId="{F848961D-8C3C-418E-A1E4-91E0397E96EB}" srcOrd="0" destOrd="0" parTransId="{529D71D8-AAFA-4691-BB67-EAFDA8C5C1D6}" sibTransId="{D454620B-F487-45C1-BA4A-C6D2E6878C59}"/>
    <dgm:cxn modelId="{D746B8B5-F34B-4674-BCD2-7C15A54F2EDF}" srcId="{7F0896C7-B10D-4744-9C60-8CD2C490B13F}" destId="{236FD1D1-53AF-4E37-BB00-A26183493750}" srcOrd="3" destOrd="0" parTransId="{3A64CD01-7BD4-40D0-AD28-B803BED5E013}" sibTransId="{7AE1FD5B-8E30-47F1-A549-C42917C605C7}"/>
    <dgm:cxn modelId="{531174D7-0D09-4EF2-9DA9-A96AFB0065B8}" type="presOf" srcId="{775644C2-BC43-410A-A572-74502FB5A8DD}" destId="{B6AEF8AF-3D53-4EA6-8C03-13FFC51F6066}" srcOrd="0" destOrd="0" presId="urn:microsoft.com/office/officeart/2005/8/layout/process5"/>
    <dgm:cxn modelId="{75C055D8-53E9-4C29-80CB-261AB8417BD7}" srcId="{7F0896C7-B10D-4744-9C60-8CD2C490B13F}" destId="{2BC5D93F-027B-48B8-AF1C-7898438BE95F}" srcOrd="2" destOrd="0" parTransId="{6A3F0591-66CE-4B88-8A46-A16A50FDE100}" sibTransId="{775644C2-BC43-410A-A572-74502FB5A8DD}"/>
    <dgm:cxn modelId="{51B728E4-6F0E-4E3D-99A8-1A087E7A9CE4}" type="presOf" srcId="{7AE1FD5B-8E30-47F1-A549-C42917C605C7}" destId="{A609766D-C04F-4CBF-AECC-6694BB2024C7}" srcOrd="0" destOrd="0" presId="urn:microsoft.com/office/officeart/2005/8/layout/process5"/>
    <dgm:cxn modelId="{CE4723F2-2159-475F-80F1-BF25EC2C6CEA}" type="presOf" srcId="{8E8501A6-4C8C-4384-829F-46097601FC21}" destId="{DB726C96-AE53-4067-9582-5ACC92E1D643}" srcOrd="1" destOrd="0" presId="urn:microsoft.com/office/officeart/2005/8/layout/process5"/>
    <dgm:cxn modelId="{730A9AF3-E75C-4B85-8AC7-C3C2D2FC73DC}" type="presOf" srcId="{D454620B-F487-45C1-BA4A-C6D2E6878C59}" destId="{C83B94B2-E4FF-4D62-9258-A55B0C984E24}" srcOrd="0" destOrd="0" presId="urn:microsoft.com/office/officeart/2005/8/layout/process5"/>
    <dgm:cxn modelId="{E875A2D7-50B5-454E-95DE-8E605F15881D}" type="presParOf" srcId="{42FDDFE8-F4DC-468C-B12D-2ED6833E3743}" destId="{BEE46C91-B024-452F-B0CC-A294351AC254}" srcOrd="0" destOrd="0" presId="urn:microsoft.com/office/officeart/2005/8/layout/process5"/>
    <dgm:cxn modelId="{11BFFAED-5139-42E0-9E63-1628D4326C6E}" type="presParOf" srcId="{42FDDFE8-F4DC-468C-B12D-2ED6833E3743}" destId="{C83B94B2-E4FF-4D62-9258-A55B0C984E24}" srcOrd="1" destOrd="0" presId="urn:microsoft.com/office/officeart/2005/8/layout/process5"/>
    <dgm:cxn modelId="{B8DC1268-F7E2-4C41-8AB2-558BB047F595}" type="presParOf" srcId="{C83B94B2-E4FF-4D62-9258-A55B0C984E24}" destId="{F4ACAE9B-DE54-4078-86AC-C8E1A6796ACA}" srcOrd="0" destOrd="0" presId="urn:microsoft.com/office/officeart/2005/8/layout/process5"/>
    <dgm:cxn modelId="{EB18FB46-50D4-4E92-8DEA-F6BD56E3C656}" type="presParOf" srcId="{42FDDFE8-F4DC-468C-B12D-2ED6833E3743}" destId="{8D622282-C74F-46B3-A05E-21F0F82EB8A8}" srcOrd="2" destOrd="0" presId="urn:microsoft.com/office/officeart/2005/8/layout/process5"/>
    <dgm:cxn modelId="{E10C562E-66EF-4F1B-A1A2-EAF05A7B41C1}" type="presParOf" srcId="{42FDDFE8-F4DC-468C-B12D-2ED6833E3743}" destId="{028A2D04-BC4B-4C32-8BE4-2B5EF938CFA8}" srcOrd="3" destOrd="0" presId="urn:microsoft.com/office/officeart/2005/8/layout/process5"/>
    <dgm:cxn modelId="{4807A1B8-819B-477D-9F0E-D2515B3A53CD}" type="presParOf" srcId="{028A2D04-BC4B-4C32-8BE4-2B5EF938CFA8}" destId="{DB726C96-AE53-4067-9582-5ACC92E1D643}" srcOrd="0" destOrd="0" presId="urn:microsoft.com/office/officeart/2005/8/layout/process5"/>
    <dgm:cxn modelId="{233B3761-99B7-4244-8D9B-730B045A0BF8}" type="presParOf" srcId="{42FDDFE8-F4DC-468C-B12D-2ED6833E3743}" destId="{B881C72C-ACC9-491D-9E3B-32AF53B3BA94}" srcOrd="4" destOrd="0" presId="urn:microsoft.com/office/officeart/2005/8/layout/process5"/>
    <dgm:cxn modelId="{D19085B1-CA87-43B1-8401-601C856D4D87}" type="presParOf" srcId="{42FDDFE8-F4DC-468C-B12D-2ED6833E3743}" destId="{B6AEF8AF-3D53-4EA6-8C03-13FFC51F6066}" srcOrd="5" destOrd="0" presId="urn:microsoft.com/office/officeart/2005/8/layout/process5"/>
    <dgm:cxn modelId="{7DE08F68-02B3-4F90-9661-0B6E4EA098EC}" type="presParOf" srcId="{B6AEF8AF-3D53-4EA6-8C03-13FFC51F6066}" destId="{809135F3-C34D-421E-B00B-C5661DC0672D}" srcOrd="0" destOrd="0" presId="urn:microsoft.com/office/officeart/2005/8/layout/process5"/>
    <dgm:cxn modelId="{5CB73353-6108-4027-B2E7-ED6F47FC70EC}" type="presParOf" srcId="{42FDDFE8-F4DC-468C-B12D-2ED6833E3743}" destId="{83DBCF71-17CB-4F6E-9F5F-CA6D52503B43}" srcOrd="6" destOrd="0" presId="urn:microsoft.com/office/officeart/2005/8/layout/process5"/>
    <dgm:cxn modelId="{5D7405D2-091C-416D-BBB4-A0B315E53EBE}" type="presParOf" srcId="{42FDDFE8-F4DC-468C-B12D-2ED6833E3743}" destId="{A609766D-C04F-4CBF-AECC-6694BB2024C7}" srcOrd="7" destOrd="0" presId="urn:microsoft.com/office/officeart/2005/8/layout/process5"/>
    <dgm:cxn modelId="{4CE6963E-67F5-47C1-9603-FE65E6E1E995}" type="presParOf" srcId="{A609766D-C04F-4CBF-AECC-6694BB2024C7}" destId="{DCCED7C5-7814-408D-9AF5-2E21598886FD}" srcOrd="0" destOrd="0" presId="urn:microsoft.com/office/officeart/2005/8/layout/process5"/>
    <dgm:cxn modelId="{79A7457E-7614-4DDD-AAA4-47F94DFA56F0}" type="presParOf" srcId="{42FDDFE8-F4DC-468C-B12D-2ED6833E3743}" destId="{F0F2EBB2-327A-458E-B5F4-752EAE9E8B63}"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FE25CA-A4C9-457C-A946-B5895864BCA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1544E48-E290-4A23-985E-0B3F7965A792}">
      <dgm:prSet/>
      <dgm:spPr/>
      <dgm:t>
        <a:bodyPr/>
        <a:lstStyle/>
        <a:p>
          <a:r>
            <a:rPr lang="en-GB">
              <a:solidFill>
                <a:schemeClr val="tx1"/>
              </a:solidFill>
            </a:rPr>
            <a:t>Explore </a:t>
          </a:r>
          <a:r>
            <a:rPr lang="en-GB" b="0" i="0">
              <a:solidFill>
                <a:schemeClr val="tx1"/>
              </a:solidFill>
            </a:rPr>
            <a:t>limitations that the employee is experiencing</a:t>
          </a:r>
          <a:endParaRPr lang="en-US">
            <a:solidFill>
              <a:schemeClr val="tx1"/>
            </a:solidFill>
          </a:endParaRPr>
        </a:p>
      </dgm:t>
    </dgm:pt>
    <dgm:pt modelId="{5DD28D1A-2C0B-4F75-A7D1-453251ABB978}" type="parTrans" cxnId="{37D338BF-BCB1-4506-BFAC-1985D24369BD}">
      <dgm:prSet/>
      <dgm:spPr/>
      <dgm:t>
        <a:bodyPr/>
        <a:lstStyle/>
        <a:p>
          <a:endParaRPr lang="en-US"/>
        </a:p>
      </dgm:t>
    </dgm:pt>
    <dgm:pt modelId="{3DB19749-262D-4839-8661-9EA50D5B875D}" type="sibTrans" cxnId="{37D338BF-BCB1-4506-BFAC-1985D24369BD}">
      <dgm:prSet/>
      <dgm:spPr/>
      <dgm:t>
        <a:bodyPr/>
        <a:lstStyle/>
        <a:p>
          <a:endParaRPr lang="en-US"/>
        </a:p>
      </dgm:t>
    </dgm:pt>
    <dgm:pt modelId="{AF8D546E-BAE3-4C8D-A4FF-7A36DC19AC33}">
      <dgm:prSet/>
      <dgm:spPr/>
      <dgm:t>
        <a:bodyPr/>
        <a:lstStyle/>
        <a:p>
          <a:r>
            <a:rPr lang="en-GB" b="0" i="0">
              <a:solidFill>
                <a:schemeClr val="tx1"/>
              </a:solidFill>
            </a:rPr>
            <a:t>Look at how these limitations affect the employee and the employee’s job performance</a:t>
          </a:r>
          <a:endParaRPr lang="en-US">
            <a:solidFill>
              <a:schemeClr val="tx1"/>
            </a:solidFill>
          </a:endParaRPr>
        </a:p>
      </dgm:t>
    </dgm:pt>
    <dgm:pt modelId="{94E6B8B6-63FF-4903-BB25-F1A3D3BBEC78}" type="parTrans" cxnId="{56016C95-1A09-49F7-AE5E-0C82A5E8352F}">
      <dgm:prSet/>
      <dgm:spPr/>
      <dgm:t>
        <a:bodyPr/>
        <a:lstStyle/>
        <a:p>
          <a:endParaRPr lang="en-US"/>
        </a:p>
      </dgm:t>
    </dgm:pt>
    <dgm:pt modelId="{065634F4-1119-4D1B-A580-3181C9F0BFAF}" type="sibTrans" cxnId="{56016C95-1A09-49F7-AE5E-0C82A5E8352F}">
      <dgm:prSet/>
      <dgm:spPr/>
      <dgm:t>
        <a:bodyPr/>
        <a:lstStyle/>
        <a:p>
          <a:endParaRPr lang="en-US"/>
        </a:p>
      </dgm:t>
    </dgm:pt>
    <dgm:pt modelId="{DE841C72-4309-4688-BB6F-10021483C5F2}">
      <dgm:prSet/>
      <dgm:spPr/>
      <dgm:t>
        <a:bodyPr/>
        <a:lstStyle/>
        <a:p>
          <a:r>
            <a:rPr lang="en-GB" b="0" i="0">
              <a:solidFill>
                <a:schemeClr val="tx1"/>
              </a:solidFill>
            </a:rPr>
            <a:t>What accommodations are available to reduce or eliminate these problems? Explore if all possible resources are being used to determine possible accommodations</a:t>
          </a:r>
          <a:endParaRPr lang="en-US">
            <a:solidFill>
              <a:schemeClr val="tx1"/>
            </a:solidFill>
          </a:endParaRPr>
        </a:p>
      </dgm:t>
    </dgm:pt>
    <dgm:pt modelId="{E7D7884B-FE90-43D4-8476-8C5710F23795}" type="parTrans" cxnId="{F4827AE2-EBC6-45C0-A95A-E0E0AF079708}">
      <dgm:prSet/>
      <dgm:spPr/>
      <dgm:t>
        <a:bodyPr/>
        <a:lstStyle/>
        <a:p>
          <a:endParaRPr lang="en-US"/>
        </a:p>
      </dgm:t>
    </dgm:pt>
    <dgm:pt modelId="{9EFDAACE-ED82-42C1-9DFF-01CE47B73976}" type="sibTrans" cxnId="{F4827AE2-EBC6-45C0-A95A-E0E0AF079708}">
      <dgm:prSet/>
      <dgm:spPr/>
      <dgm:t>
        <a:bodyPr/>
        <a:lstStyle/>
        <a:p>
          <a:endParaRPr lang="en-US"/>
        </a:p>
      </dgm:t>
    </dgm:pt>
    <dgm:pt modelId="{A5C0BB23-62D8-4D3F-91DC-1F9A27D1066F}">
      <dgm:prSet/>
      <dgm:spPr/>
      <dgm:t>
        <a:bodyPr/>
        <a:lstStyle/>
        <a:p>
          <a:r>
            <a:rPr lang="en-GB" b="0" i="0">
              <a:solidFill>
                <a:schemeClr val="tx1"/>
              </a:solidFill>
            </a:rPr>
            <a:t>Once accommodations are in place, it can be useful to follow up with the employee to evaluate the effectiveness of the accommodations and to determine whether additional accommodations are needed</a:t>
          </a:r>
          <a:endParaRPr lang="en-US">
            <a:solidFill>
              <a:schemeClr val="tx1"/>
            </a:solidFill>
          </a:endParaRPr>
        </a:p>
      </dgm:t>
    </dgm:pt>
    <dgm:pt modelId="{1D8D027E-C58C-4AC9-9A8F-EDA7A6DF59A7}" type="parTrans" cxnId="{7CDC3FAA-D816-48D7-B529-C576E83E3754}">
      <dgm:prSet/>
      <dgm:spPr/>
      <dgm:t>
        <a:bodyPr/>
        <a:lstStyle/>
        <a:p>
          <a:endParaRPr lang="en-US"/>
        </a:p>
      </dgm:t>
    </dgm:pt>
    <dgm:pt modelId="{5AA968E0-A575-4399-AAF4-1C8C5CE2C3B8}" type="sibTrans" cxnId="{7CDC3FAA-D816-48D7-B529-C576E83E3754}">
      <dgm:prSet/>
      <dgm:spPr/>
      <dgm:t>
        <a:bodyPr/>
        <a:lstStyle/>
        <a:p>
          <a:endParaRPr lang="en-US"/>
        </a:p>
      </dgm:t>
    </dgm:pt>
    <dgm:pt modelId="{854C33B0-89CF-4C06-8192-3C36F3A1F1C0}">
      <dgm:prSet/>
      <dgm:spPr/>
      <dgm:t>
        <a:bodyPr/>
        <a:lstStyle/>
        <a:p>
          <a:r>
            <a:rPr lang="en-GB">
              <a:solidFill>
                <a:schemeClr val="tx1"/>
              </a:solidFill>
            </a:rPr>
            <a:t>We can support managers or their team and help raise awareness and/or understanding</a:t>
          </a:r>
          <a:endParaRPr lang="en-US">
            <a:solidFill>
              <a:schemeClr val="tx1"/>
            </a:solidFill>
          </a:endParaRPr>
        </a:p>
      </dgm:t>
    </dgm:pt>
    <dgm:pt modelId="{F614072A-C063-492F-94E7-33FD42A34B03}" type="parTrans" cxnId="{6DB6FDE3-0841-4D8F-8E8F-E01FDC3DB8B0}">
      <dgm:prSet/>
      <dgm:spPr/>
      <dgm:t>
        <a:bodyPr/>
        <a:lstStyle/>
        <a:p>
          <a:endParaRPr lang="en-US"/>
        </a:p>
      </dgm:t>
    </dgm:pt>
    <dgm:pt modelId="{1B2956C8-FF39-4BA0-A577-369E68404E13}" type="sibTrans" cxnId="{6DB6FDE3-0841-4D8F-8E8F-E01FDC3DB8B0}">
      <dgm:prSet/>
      <dgm:spPr/>
      <dgm:t>
        <a:bodyPr/>
        <a:lstStyle/>
        <a:p>
          <a:endParaRPr lang="en-US"/>
        </a:p>
      </dgm:t>
    </dgm:pt>
    <dgm:pt modelId="{4B235CB3-9792-474D-9D7C-2FED6BC3DEE0}">
      <dgm:prSet/>
      <dgm:spPr/>
      <dgm:t>
        <a:bodyPr/>
        <a:lstStyle/>
        <a:p>
          <a:r>
            <a:rPr lang="en-GB" b="0" i="0">
              <a:solidFill>
                <a:schemeClr val="tx1"/>
              </a:solidFill>
            </a:rPr>
            <a:t>What specific job tasks are problematic as a result of these limitations</a:t>
          </a:r>
          <a:endParaRPr lang="en-US">
            <a:solidFill>
              <a:schemeClr val="tx1"/>
            </a:solidFill>
          </a:endParaRPr>
        </a:p>
      </dgm:t>
    </dgm:pt>
    <dgm:pt modelId="{9B23F425-DB6D-422A-BCBE-A5105C4CE458}" type="sibTrans" cxnId="{968C6040-A3BE-4481-9D7F-CA761FD4D398}">
      <dgm:prSet/>
      <dgm:spPr/>
      <dgm:t>
        <a:bodyPr/>
        <a:lstStyle/>
        <a:p>
          <a:endParaRPr lang="en-US"/>
        </a:p>
      </dgm:t>
    </dgm:pt>
    <dgm:pt modelId="{50A8C009-2BCA-47B5-A76D-FC86FBF7776D}" type="parTrans" cxnId="{968C6040-A3BE-4481-9D7F-CA761FD4D398}">
      <dgm:prSet/>
      <dgm:spPr/>
      <dgm:t>
        <a:bodyPr/>
        <a:lstStyle/>
        <a:p>
          <a:endParaRPr lang="en-US"/>
        </a:p>
      </dgm:t>
    </dgm:pt>
    <dgm:pt modelId="{BC6D906E-386B-450D-BC52-665634DB7E8C}" type="pres">
      <dgm:prSet presAssocID="{32FE25CA-A4C9-457C-A946-B5895864BCA8}" presName="linear" presStyleCnt="0">
        <dgm:presLayoutVars>
          <dgm:animLvl val="lvl"/>
          <dgm:resizeHandles val="exact"/>
        </dgm:presLayoutVars>
      </dgm:prSet>
      <dgm:spPr/>
    </dgm:pt>
    <dgm:pt modelId="{DB7E120F-4ABF-4180-B3EF-79B83217C4B0}" type="pres">
      <dgm:prSet presAssocID="{41544E48-E290-4A23-985E-0B3F7965A792}" presName="parentText" presStyleLbl="node1" presStyleIdx="0" presStyleCnt="6">
        <dgm:presLayoutVars>
          <dgm:chMax val="0"/>
          <dgm:bulletEnabled val="1"/>
        </dgm:presLayoutVars>
      </dgm:prSet>
      <dgm:spPr/>
    </dgm:pt>
    <dgm:pt modelId="{440BFCC5-FC49-4912-B5D0-316A0C01D5F2}" type="pres">
      <dgm:prSet presAssocID="{3DB19749-262D-4839-8661-9EA50D5B875D}" presName="spacer" presStyleCnt="0"/>
      <dgm:spPr/>
    </dgm:pt>
    <dgm:pt modelId="{444E035F-5A9F-47A2-9F38-250C72395718}" type="pres">
      <dgm:prSet presAssocID="{AF8D546E-BAE3-4C8D-A4FF-7A36DC19AC33}" presName="parentText" presStyleLbl="node1" presStyleIdx="1" presStyleCnt="6">
        <dgm:presLayoutVars>
          <dgm:chMax val="0"/>
          <dgm:bulletEnabled val="1"/>
        </dgm:presLayoutVars>
      </dgm:prSet>
      <dgm:spPr/>
    </dgm:pt>
    <dgm:pt modelId="{C7407020-7CA3-419D-A900-244D4590DE80}" type="pres">
      <dgm:prSet presAssocID="{065634F4-1119-4D1B-A580-3181C9F0BFAF}" presName="spacer" presStyleCnt="0"/>
      <dgm:spPr/>
    </dgm:pt>
    <dgm:pt modelId="{E49A24E2-1CCB-40A7-8645-E151E9DF13D1}" type="pres">
      <dgm:prSet presAssocID="{4B235CB3-9792-474D-9D7C-2FED6BC3DEE0}" presName="parentText" presStyleLbl="node1" presStyleIdx="2" presStyleCnt="6">
        <dgm:presLayoutVars>
          <dgm:chMax val="0"/>
          <dgm:bulletEnabled val="1"/>
        </dgm:presLayoutVars>
      </dgm:prSet>
      <dgm:spPr/>
    </dgm:pt>
    <dgm:pt modelId="{2F28DF3D-1ED4-4A8D-86FB-245913FDE338}" type="pres">
      <dgm:prSet presAssocID="{9B23F425-DB6D-422A-BCBE-A5105C4CE458}" presName="spacer" presStyleCnt="0"/>
      <dgm:spPr/>
    </dgm:pt>
    <dgm:pt modelId="{84F4AD41-C010-444B-8A8E-3B53CEAFDF3A}" type="pres">
      <dgm:prSet presAssocID="{DE841C72-4309-4688-BB6F-10021483C5F2}" presName="parentText" presStyleLbl="node1" presStyleIdx="3" presStyleCnt="6">
        <dgm:presLayoutVars>
          <dgm:chMax val="0"/>
          <dgm:bulletEnabled val="1"/>
        </dgm:presLayoutVars>
      </dgm:prSet>
      <dgm:spPr/>
    </dgm:pt>
    <dgm:pt modelId="{BA16165F-0CAE-4649-8AC5-A1BE196C718F}" type="pres">
      <dgm:prSet presAssocID="{9EFDAACE-ED82-42C1-9DFF-01CE47B73976}" presName="spacer" presStyleCnt="0"/>
      <dgm:spPr/>
    </dgm:pt>
    <dgm:pt modelId="{FEA282F0-154D-4DD6-8F6A-603B0A5D8B50}" type="pres">
      <dgm:prSet presAssocID="{A5C0BB23-62D8-4D3F-91DC-1F9A27D1066F}" presName="parentText" presStyleLbl="node1" presStyleIdx="4" presStyleCnt="6">
        <dgm:presLayoutVars>
          <dgm:chMax val="0"/>
          <dgm:bulletEnabled val="1"/>
        </dgm:presLayoutVars>
      </dgm:prSet>
      <dgm:spPr/>
    </dgm:pt>
    <dgm:pt modelId="{D84D4750-E4A3-4BBB-B5DD-1ED4BE906512}" type="pres">
      <dgm:prSet presAssocID="{5AA968E0-A575-4399-AAF4-1C8C5CE2C3B8}" presName="spacer" presStyleCnt="0"/>
      <dgm:spPr/>
    </dgm:pt>
    <dgm:pt modelId="{88AAF61C-1912-41EB-99AD-450498BB70B8}" type="pres">
      <dgm:prSet presAssocID="{854C33B0-89CF-4C06-8192-3C36F3A1F1C0}" presName="parentText" presStyleLbl="node1" presStyleIdx="5" presStyleCnt="6" custLinFactNeighborX="0">
        <dgm:presLayoutVars>
          <dgm:chMax val="0"/>
          <dgm:bulletEnabled val="1"/>
        </dgm:presLayoutVars>
      </dgm:prSet>
      <dgm:spPr/>
    </dgm:pt>
  </dgm:ptLst>
  <dgm:cxnLst>
    <dgm:cxn modelId="{D55CB20E-918A-4A61-90BE-8F6458675B60}" type="presOf" srcId="{854C33B0-89CF-4C06-8192-3C36F3A1F1C0}" destId="{88AAF61C-1912-41EB-99AD-450498BB70B8}" srcOrd="0" destOrd="0" presId="urn:microsoft.com/office/officeart/2005/8/layout/vList2"/>
    <dgm:cxn modelId="{968C6040-A3BE-4481-9D7F-CA761FD4D398}" srcId="{32FE25CA-A4C9-457C-A946-B5895864BCA8}" destId="{4B235CB3-9792-474D-9D7C-2FED6BC3DEE0}" srcOrd="2" destOrd="0" parTransId="{50A8C009-2BCA-47B5-A76D-FC86FBF7776D}" sibTransId="{9B23F425-DB6D-422A-BCBE-A5105C4CE458}"/>
    <dgm:cxn modelId="{0A29896D-8647-4218-9280-B126751081C3}" type="presOf" srcId="{4B235CB3-9792-474D-9D7C-2FED6BC3DEE0}" destId="{E49A24E2-1CCB-40A7-8645-E151E9DF13D1}" srcOrd="0" destOrd="0" presId="urn:microsoft.com/office/officeart/2005/8/layout/vList2"/>
    <dgm:cxn modelId="{B5690271-42F0-4AE9-AE83-847BEC2DCC69}" type="presOf" srcId="{41544E48-E290-4A23-985E-0B3F7965A792}" destId="{DB7E120F-4ABF-4180-B3EF-79B83217C4B0}" srcOrd="0" destOrd="0" presId="urn:microsoft.com/office/officeart/2005/8/layout/vList2"/>
    <dgm:cxn modelId="{7BB2668E-9558-4D68-8B0B-932976064D4D}" type="presOf" srcId="{AF8D546E-BAE3-4C8D-A4FF-7A36DC19AC33}" destId="{444E035F-5A9F-47A2-9F38-250C72395718}" srcOrd="0" destOrd="0" presId="urn:microsoft.com/office/officeart/2005/8/layout/vList2"/>
    <dgm:cxn modelId="{56016C95-1A09-49F7-AE5E-0C82A5E8352F}" srcId="{32FE25CA-A4C9-457C-A946-B5895864BCA8}" destId="{AF8D546E-BAE3-4C8D-A4FF-7A36DC19AC33}" srcOrd="1" destOrd="0" parTransId="{94E6B8B6-63FF-4903-BB25-F1A3D3BBEC78}" sibTransId="{065634F4-1119-4D1B-A580-3181C9F0BFAF}"/>
    <dgm:cxn modelId="{220B5DA7-394B-478E-9AC2-2A1D580CBE0A}" type="presOf" srcId="{DE841C72-4309-4688-BB6F-10021483C5F2}" destId="{84F4AD41-C010-444B-8A8E-3B53CEAFDF3A}" srcOrd="0" destOrd="0" presId="urn:microsoft.com/office/officeart/2005/8/layout/vList2"/>
    <dgm:cxn modelId="{7CDC3FAA-D816-48D7-B529-C576E83E3754}" srcId="{32FE25CA-A4C9-457C-A946-B5895864BCA8}" destId="{A5C0BB23-62D8-4D3F-91DC-1F9A27D1066F}" srcOrd="4" destOrd="0" parTransId="{1D8D027E-C58C-4AC9-9A8F-EDA7A6DF59A7}" sibTransId="{5AA968E0-A575-4399-AAF4-1C8C5CE2C3B8}"/>
    <dgm:cxn modelId="{37D338BF-BCB1-4506-BFAC-1985D24369BD}" srcId="{32FE25CA-A4C9-457C-A946-B5895864BCA8}" destId="{41544E48-E290-4A23-985E-0B3F7965A792}" srcOrd="0" destOrd="0" parTransId="{5DD28D1A-2C0B-4F75-A7D1-453251ABB978}" sibTransId="{3DB19749-262D-4839-8661-9EA50D5B875D}"/>
    <dgm:cxn modelId="{47C9D9CB-86C4-4488-A111-38040415457F}" type="presOf" srcId="{A5C0BB23-62D8-4D3F-91DC-1F9A27D1066F}" destId="{FEA282F0-154D-4DD6-8F6A-603B0A5D8B50}" srcOrd="0" destOrd="0" presId="urn:microsoft.com/office/officeart/2005/8/layout/vList2"/>
    <dgm:cxn modelId="{09A4DAD4-DCDA-497F-9511-CC05B4272954}" type="presOf" srcId="{32FE25CA-A4C9-457C-A946-B5895864BCA8}" destId="{BC6D906E-386B-450D-BC52-665634DB7E8C}" srcOrd="0" destOrd="0" presId="urn:microsoft.com/office/officeart/2005/8/layout/vList2"/>
    <dgm:cxn modelId="{F4827AE2-EBC6-45C0-A95A-E0E0AF079708}" srcId="{32FE25CA-A4C9-457C-A946-B5895864BCA8}" destId="{DE841C72-4309-4688-BB6F-10021483C5F2}" srcOrd="3" destOrd="0" parTransId="{E7D7884B-FE90-43D4-8476-8C5710F23795}" sibTransId="{9EFDAACE-ED82-42C1-9DFF-01CE47B73976}"/>
    <dgm:cxn modelId="{6DB6FDE3-0841-4D8F-8E8F-E01FDC3DB8B0}" srcId="{32FE25CA-A4C9-457C-A946-B5895864BCA8}" destId="{854C33B0-89CF-4C06-8192-3C36F3A1F1C0}" srcOrd="5" destOrd="0" parTransId="{F614072A-C063-492F-94E7-33FD42A34B03}" sibTransId="{1B2956C8-FF39-4BA0-A577-369E68404E13}"/>
    <dgm:cxn modelId="{D53BDE7B-28F5-465D-AD4A-C550924B29BC}" type="presParOf" srcId="{BC6D906E-386B-450D-BC52-665634DB7E8C}" destId="{DB7E120F-4ABF-4180-B3EF-79B83217C4B0}" srcOrd="0" destOrd="0" presId="urn:microsoft.com/office/officeart/2005/8/layout/vList2"/>
    <dgm:cxn modelId="{2E7A555C-0375-40F6-8434-5FEEB19546F8}" type="presParOf" srcId="{BC6D906E-386B-450D-BC52-665634DB7E8C}" destId="{440BFCC5-FC49-4912-B5D0-316A0C01D5F2}" srcOrd="1" destOrd="0" presId="urn:microsoft.com/office/officeart/2005/8/layout/vList2"/>
    <dgm:cxn modelId="{A4328430-DAF9-4C77-8D35-CB128433D835}" type="presParOf" srcId="{BC6D906E-386B-450D-BC52-665634DB7E8C}" destId="{444E035F-5A9F-47A2-9F38-250C72395718}" srcOrd="2" destOrd="0" presId="urn:microsoft.com/office/officeart/2005/8/layout/vList2"/>
    <dgm:cxn modelId="{45ABCE4F-ADC6-4350-B49F-65DBE1B4F479}" type="presParOf" srcId="{BC6D906E-386B-450D-BC52-665634DB7E8C}" destId="{C7407020-7CA3-419D-A900-244D4590DE80}" srcOrd="3" destOrd="0" presId="urn:microsoft.com/office/officeart/2005/8/layout/vList2"/>
    <dgm:cxn modelId="{9C186AF9-652E-45F0-9E2F-4230F31F2BAB}" type="presParOf" srcId="{BC6D906E-386B-450D-BC52-665634DB7E8C}" destId="{E49A24E2-1CCB-40A7-8645-E151E9DF13D1}" srcOrd="4" destOrd="0" presId="urn:microsoft.com/office/officeart/2005/8/layout/vList2"/>
    <dgm:cxn modelId="{C9692D4F-7F05-4279-82B4-E15D267F231A}" type="presParOf" srcId="{BC6D906E-386B-450D-BC52-665634DB7E8C}" destId="{2F28DF3D-1ED4-4A8D-86FB-245913FDE338}" srcOrd="5" destOrd="0" presId="urn:microsoft.com/office/officeart/2005/8/layout/vList2"/>
    <dgm:cxn modelId="{6B6FD1A6-1560-41DA-948D-B845E564359B}" type="presParOf" srcId="{BC6D906E-386B-450D-BC52-665634DB7E8C}" destId="{84F4AD41-C010-444B-8A8E-3B53CEAFDF3A}" srcOrd="6" destOrd="0" presId="urn:microsoft.com/office/officeart/2005/8/layout/vList2"/>
    <dgm:cxn modelId="{28AD9EB8-88C4-4E79-BCD2-ACF45D3597A7}" type="presParOf" srcId="{BC6D906E-386B-450D-BC52-665634DB7E8C}" destId="{BA16165F-0CAE-4649-8AC5-A1BE196C718F}" srcOrd="7" destOrd="0" presId="urn:microsoft.com/office/officeart/2005/8/layout/vList2"/>
    <dgm:cxn modelId="{5BCCDB51-6F7A-460E-8BC1-0040C8E81BED}" type="presParOf" srcId="{BC6D906E-386B-450D-BC52-665634DB7E8C}" destId="{FEA282F0-154D-4DD6-8F6A-603B0A5D8B50}" srcOrd="8" destOrd="0" presId="urn:microsoft.com/office/officeart/2005/8/layout/vList2"/>
    <dgm:cxn modelId="{789B2AE9-B505-4AA5-8105-753C2353A915}" type="presParOf" srcId="{BC6D906E-386B-450D-BC52-665634DB7E8C}" destId="{D84D4750-E4A3-4BBB-B5DD-1ED4BE906512}" srcOrd="9" destOrd="0" presId="urn:microsoft.com/office/officeart/2005/8/layout/vList2"/>
    <dgm:cxn modelId="{C6C8FFFC-40F6-4225-8A87-82FCBAA80C26}" type="presParOf" srcId="{BC6D906E-386B-450D-BC52-665634DB7E8C}" destId="{88AAF61C-1912-41EB-99AD-450498BB70B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F28CD-A43B-4633-8109-6ADDED58E5AB}">
      <dsp:nvSpPr>
        <dsp:cNvPr id="0" name=""/>
        <dsp:cNvSpPr/>
      </dsp:nvSpPr>
      <dsp:spPr>
        <a:xfrm>
          <a:off x="0" y="3796343"/>
          <a:ext cx="7559504" cy="248895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b="0" i="0" kern="1200">
              <a:solidFill>
                <a:schemeClr val="tx1"/>
              </a:solidFill>
            </a:rPr>
            <a:t>Reasonable adjustments are modifications an employer makes to remove or reduce a disadvantage related to someone's disability</a:t>
          </a:r>
          <a:endParaRPr lang="en-US" sz="2300" kern="1200">
            <a:solidFill>
              <a:schemeClr val="tx1"/>
            </a:solidFill>
          </a:endParaRPr>
        </a:p>
      </dsp:txBody>
      <dsp:txXfrm>
        <a:off x="0" y="3796343"/>
        <a:ext cx="7559504" cy="1344034"/>
      </dsp:txXfrm>
    </dsp:sp>
    <dsp:sp modelId="{D11EAE3D-2DE3-4863-861A-7ACB6BE5BC44}">
      <dsp:nvSpPr>
        <dsp:cNvPr id="0" name=""/>
        <dsp:cNvSpPr/>
      </dsp:nvSpPr>
      <dsp:spPr>
        <a:xfrm>
          <a:off x="4832577" y="5140378"/>
          <a:ext cx="2726926" cy="114491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GB" sz="1500" kern="1200"/>
            <a:t>M</a:t>
          </a:r>
          <a:r>
            <a:rPr lang="en-GB" sz="1500" b="0" i="0" kern="1200"/>
            <a:t>aking physical changes to the workplace, like installing a ramp for a wheelchair user or an audio-visual fire alarm for a deaf person</a:t>
          </a:r>
          <a:endParaRPr lang="en-US" sz="1500" kern="1200"/>
        </a:p>
      </dsp:txBody>
      <dsp:txXfrm>
        <a:off x="4832577" y="5140378"/>
        <a:ext cx="2726926" cy="1144918"/>
      </dsp:txXfrm>
    </dsp:sp>
    <dsp:sp modelId="{37BBEDEC-4590-4BDA-A1F3-DD915A046B57}">
      <dsp:nvSpPr>
        <dsp:cNvPr id="0" name=""/>
        <dsp:cNvSpPr/>
      </dsp:nvSpPr>
      <dsp:spPr>
        <a:xfrm>
          <a:off x="2425051" y="5140378"/>
          <a:ext cx="2414021" cy="114491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GB" sz="1500" b="0" i="0" kern="1200"/>
            <a:t>Letting a disabled person work somewhere else, such as on the ground floor for a wheelchair user</a:t>
          </a:r>
          <a:endParaRPr lang="en-US" sz="1500" kern="1200"/>
        </a:p>
      </dsp:txBody>
      <dsp:txXfrm>
        <a:off x="2425051" y="5140378"/>
        <a:ext cx="2414021" cy="1144918"/>
      </dsp:txXfrm>
    </dsp:sp>
    <dsp:sp modelId="{484F9A28-8BEC-47D2-AE0A-0D6FC634E275}">
      <dsp:nvSpPr>
        <dsp:cNvPr id="0" name=""/>
        <dsp:cNvSpPr/>
      </dsp:nvSpPr>
      <dsp:spPr>
        <a:xfrm>
          <a:off x="0" y="5140378"/>
          <a:ext cx="2414021" cy="114491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GB" sz="1500" kern="1200"/>
            <a:t>C</a:t>
          </a:r>
          <a:r>
            <a:rPr lang="en-GB" sz="1500" b="0" i="0" kern="1200"/>
            <a:t>hanging their equipment, for instance providing a special keyboard or chair </a:t>
          </a:r>
          <a:endParaRPr lang="en-US" sz="1500" kern="1200"/>
        </a:p>
      </dsp:txBody>
      <dsp:txXfrm>
        <a:off x="0" y="5140378"/>
        <a:ext cx="2414021" cy="1144918"/>
      </dsp:txXfrm>
    </dsp:sp>
    <dsp:sp modelId="{A312E865-8ADE-45B5-AB90-10987B1581DD}">
      <dsp:nvSpPr>
        <dsp:cNvPr id="0" name=""/>
        <dsp:cNvSpPr/>
      </dsp:nvSpPr>
      <dsp:spPr>
        <a:xfrm rot="10800000">
          <a:off x="0" y="2834"/>
          <a:ext cx="7559504" cy="3828009"/>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b="1" i="0" kern="1200">
              <a:solidFill>
                <a:schemeClr val="tx1"/>
              </a:solidFill>
            </a:rPr>
            <a:t>What are reasonable adjustments?</a:t>
          </a:r>
          <a:endParaRPr lang="en-US" sz="2300" b="1" kern="1200">
            <a:solidFill>
              <a:schemeClr val="tx1"/>
            </a:solidFill>
          </a:endParaRPr>
        </a:p>
      </dsp:txBody>
      <dsp:txXfrm rot="10800000">
        <a:off x="0" y="2834"/>
        <a:ext cx="7559504" cy="2487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9D9FA-F25E-42EE-9E99-02BE7678BE60}">
      <dsp:nvSpPr>
        <dsp:cNvPr id="0" name=""/>
        <dsp:cNvSpPr/>
      </dsp:nvSpPr>
      <dsp:spPr>
        <a:xfrm>
          <a:off x="0" y="109687"/>
          <a:ext cx="10515600" cy="10793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b="1" kern="1200"/>
            <a:t>5 things you might not know about ADHD</a:t>
          </a:r>
          <a:endParaRPr lang="en-US" sz="4500" kern="1200"/>
        </a:p>
      </dsp:txBody>
      <dsp:txXfrm>
        <a:off x="52688" y="162375"/>
        <a:ext cx="10410224" cy="973949"/>
      </dsp:txXfrm>
    </dsp:sp>
    <dsp:sp modelId="{0F6EB76F-8879-4682-9395-62DACD0212A9}">
      <dsp:nvSpPr>
        <dsp:cNvPr id="0" name=""/>
        <dsp:cNvSpPr/>
      </dsp:nvSpPr>
      <dsp:spPr>
        <a:xfrm>
          <a:off x="0" y="1189012"/>
          <a:ext cx="10515600" cy="521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7150" rIns="320040" bIns="57150" numCol="1" spcCol="1270" anchor="t" anchorCtr="0">
          <a:noAutofit/>
        </a:bodyPr>
        <a:lstStyle/>
        <a:p>
          <a:pPr marL="285750" lvl="1" indent="-285750" algn="l" defTabSz="1555750">
            <a:lnSpc>
              <a:spcPct val="90000"/>
            </a:lnSpc>
            <a:spcBef>
              <a:spcPct val="0"/>
            </a:spcBef>
            <a:spcAft>
              <a:spcPct val="20000"/>
            </a:spcAft>
            <a:buFont typeface="Wingdings" panose="05000000000000000000" pitchFamily="2" charset="2"/>
            <a:buNone/>
          </a:pPr>
          <a:r>
            <a:rPr lang="en-US" sz="3500" kern="1200"/>
            <a:t>1. The ADHD nervous system is a unique and special creation that regulates attention and emotions in different ways than in the nervous system in those without the condition; many adults with ADHD are not overtly hyperactive. They are hyperactive internally.</a:t>
          </a:r>
        </a:p>
        <a:p>
          <a:pPr marL="285750" lvl="1" indent="-285750" algn="l" defTabSz="1555750">
            <a:lnSpc>
              <a:spcPct val="90000"/>
            </a:lnSpc>
            <a:spcBef>
              <a:spcPct val="0"/>
            </a:spcBef>
            <a:spcAft>
              <a:spcPct val="20000"/>
            </a:spcAft>
            <a:buFont typeface="Wingdings" panose="05000000000000000000" pitchFamily="2" charset="2"/>
            <a:buNone/>
          </a:pPr>
          <a:endParaRPr lang="en-US" sz="3500" kern="1200"/>
        </a:p>
        <a:p>
          <a:pPr marL="285750" lvl="1" indent="-285750" algn="l" defTabSz="1555750">
            <a:lnSpc>
              <a:spcPct val="90000"/>
            </a:lnSpc>
            <a:spcBef>
              <a:spcPct val="0"/>
            </a:spcBef>
            <a:spcAft>
              <a:spcPct val="20000"/>
            </a:spcAft>
            <a:buFont typeface="Wingdings" panose="05000000000000000000" pitchFamily="2" charset="2"/>
            <a:buNone/>
          </a:pPr>
          <a:r>
            <a:rPr lang="en-US" sz="3500" kern="1200"/>
            <a:t>2. Those with ADHD do not have a shortage to attention. They pay too much attention to everything.</a:t>
          </a:r>
        </a:p>
      </dsp:txBody>
      <dsp:txXfrm>
        <a:off x="0" y="1189012"/>
        <a:ext cx="10515600" cy="5216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A6E10-AFC2-4BA3-8F36-A82F818F88B2}">
      <dsp:nvSpPr>
        <dsp:cNvPr id="0" name=""/>
        <dsp:cNvSpPr/>
      </dsp:nvSpPr>
      <dsp:spPr>
        <a:xfrm>
          <a:off x="0" y="65699"/>
          <a:ext cx="10515600" cy="16309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i="1" kern="1200"/>
            <a:t>Most people without medication may have four or five things going on in their minds at once.</a:t>
          </a:r>
          <a:endParaRPr lang="en-US" sz="4100" kern="1200"/>
        </a:p>
      </dsp:txBody>
      <dsp:txXfrm>
        <a:off x="79618" y="145317"/>
        <a:ext cx="10356364" cy="1471744"/>
      </dsp:txXfrm>
    </dsp:sp>
    <dsp:sp modelId="{4B7A78E5-0828-4561-A7B5-D8CC8506F970}">
      <dsp:nvSpPr>
        <dsp:cNvPr id="0" name=""/>
        <dsp:cNvSpPr/>
      </dsp:nvSpPr>
      <dsp:spPr>
        <a:xfrm>
          <a:off x="0" y="1696679"/>
          <a:ext cx="10515600" cy="4752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2070" rIns="291592" bIns="52070" numCol="1" spcCol="1270" anchor="t" anchorCtr="0">
          <a:noAutofit/>
        </a:bodyPr>
        <a:lstStyle/>
        <a:p>
          <a:pPr marL="285750" lvl="1" indent="-285750" algn="l" defTabSz="1422400">
            <a:lnSpc>
              <a:spcPct val="90000"/>
            </a:lnSpc>
            <a:spcBef>
              <a:spcPct val="0"/>
            </a:spcBef>
            <a:spcAft>
              <a:spcPct val="20000"/>
            </a:spcAft>
            <a:buFont typeface="Wingdings" panose="05000000000000000000" pitchFamily="2" charset="2"/>
            <a:buNone/>
          </a:pPr>
          <a:r>
            <a:rPr lang="en-US" sz="3200" kern="1200"/>
            <a:t>3. Most people with ADHD know they are clever but are unsure of when their abilities might show up when they need them. Their symptoms and impairments may come and go throughout their day, which makes the condition somewhat frustrating and mystifying for the individual.</a:t>
          </a:r>
        </a:p>
        <a:p>
          <a:pPr marL="285750" lvl="1" indent="-285750" algn="l" defTabSz="1422400">
            <a:lnSpc>
              <a:spcPct val="90000"/>
            </a:lnSpc>
            <a:spcBef>
              <a:spcPct val="0"/>
            </a:spcBef>
            <a:spcAft>
              <a:spcPct val="20000"/>
            </a:spcAft>
            <a:buFont typeface="Wingdings" panose="05000000000000000000" pitchFamily="2" charset="2"/>
            <a:buNone/>
          </a:pPr>
          <a:r>
            <a:rPr lang="en-US" sz="3200" kern="1200"/>
            <a:t>4. People with ADHD often know they can ‘get in the zone’ at least four or five times a day. When they are in the ‘zone’ they have no impairments, and the executive function deficits they might have had before the ‘zone’ disappear.</a:t>
          </a:r>
        </a:p>
      </dsp:txBody>
      <dsp:txXfrm>
        <a:off x="0" y="1696679"/>
        <a:ext cx="10515600" cy="47527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A6E10-AFC2-4BA3-8F36-A82F818F88B2}">
      <dsp:nvSpPr>
        <dsp:cNvPr id="0" name=""/>
        <dsp:cNvSpPr/>
      </dsp:nvSpPr>
      <dsp:spPr>
        <a:xfrm>
          <a:off x="0" y="356450"/>
          <a:ext cx="10515600" cy="186720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i="1" kern="1200"/>
            <a:t>Most people without medication may have four or five things going on in their minds at once.</a:t>
          </a:r>
          <a:endParaRPr lang="en-US" sz="3300" kern="1200"/>
        </a:p>
      </dsp:txBody>
      <dsp:txXfrm>
        <a:off x="91149" y="447599"/>
        <a:ext cx="10333302" cy="1684903"/>
      </dsp:txXfrm>
    </dsp:sp>
    <dsp:sp modelId="{4B7A78E5-0828-4561-A7B5-D8CC8506F970}">
      <dsp:nvSpPr>
        <dsp:cNvPr id="0" name=""/>
        <dsp:cNvSpPr/>
      </dsp:nvSpPr>
      <dsp:spPr>
        <a:xfrm>
          <a:off x="0" y="2223652"/>
          <a:ext cx="10515600" cy="2622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FontTx/>
            <a:buNone/>
          </a:pPr>
          <a:endParaRPr lang="en-US" sz="2600" kern="1200"/>
        </a:p>
        <a:p>
          <a:pPr marL="228600" lvl="1" indent="-228600" algn="l" defTabSz="1155700">
            <a:lnSpc>
              <a:spcPct val="90000"/>
            </a:lnSpc>
            <a:spcBef>
              <a:spcPct val="0"/>
            </a:spcBef>
            <a:spcAft>
              <a:spcPct val="20000"/>
            </a:spcAft>
            <a:buFontTx/>
            <a:buNone/>
          </a:pPr>
          <a:r>
            <a:rPr lang="en-US" sz="2600" kern="1200"/>
            <a:t>5. Interesting or intriguing activities/tasks often help a person with ADHD get in the ‘zone’ or at times when they are challenged or placed into a competitive environment, such as: a new task attracts their attention but new gets old after a while and their attention or interest can be lost.</a:t>
          </a:r>
        </a:p>
      </dsp:txBody>
      <dsp:txXfrm>
        <a:off x="0" y="2223652"/>
        <a:ext cx="10515600" cy="2622256"/>
      </dsp:txXfrm>
    </dsp:sp>
    <dsp:sp modelId="{ED972066-2EFD-4DB7-A7D3-64E4F59884D7}">
      <dsp:nvSpPr>
        <dsp:cNvPr id="0" name=""/>
        <dsp:cNvSpPr/>
      </dsp:nvSpPr>
      <dsp:spPr>
        <a:xfrm>
          <a:off x="0" y="4827723"/>
          <a:ext cx="10515600" cy="13127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(William Dodson, M.D)</a:t>
          </a:r>
        </a:p>
      </dsp:txBody>
      <dsp:txXfrm>
        <a:off x="64083" y="4891806"/>
        <a:ext cx="10387434" cy="1184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237EF-F944-4A28-845C-7B22741B89B3}">
      <dsp:nvSpPr>
        <dsp:cNvPr id="0" name=""/>
        <dsp:cNvSpPr/>
      </dsp:nvSpPr>
      <dsp:spPr>
        <a:xfrm rot="5400000">
          <a:off x="583700" y="1229276"/>
          <a:ext cx="1923466" cy="23178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D2FB2E-CD76-492F-96EF-CDD32367260B}">
      <dsp:nvSpPr>
        <dsp:cNvPr id="0" name=""/>
        <dsp:cNvSpPr/>
      </dsp:nvSpPr>
      <dsp:spPr>
        <a:xfrm>
          <a:off x="1026317" y="1926"/>
          <a:ext cx="2575391" cy="154523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a:solidFill>
                <a:schemeClr val="tx1"/>
              </a:solidFill>
            </a:rPr>
            <a:t>Often has trouble holding attention on tasks </a:t>
          </a:r>
          <a:endParaRPr lang="en-US" sz="1600" kern="1200">
            <a:solidFill>
              <a:schemeClr val="tx1"/>
            </a:solidFill>
          </a:endParaRPr>
        </a:p>
      </dsp:txBody>
      <dsp:txXfrm>
        <a:off x="1071575" y="47184"/>
        <a:ext cx="2484875" cy="1454718"/>
      </dsp:txXfrm>
    </dsp:sp>
    <dsp:sp modelId="{B25B9AF0-17A9-4AD6-8FB8-5ED69124CE16}">
      <dsp:nvSpPr>
        <dsp:cNvPr id="0" name=""/>
        <dsp:cNvSpPr/>
      </dsp:nvSpPr>
      <dsp:spPr>
        <a:xfrm rot="5519646">
          <a:off x="548635" y="3161782"/>
          <a:ext cx="1926559" cy="23178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FEA81C-325E-4E46-8E3A-E5DC310C24C0}">
      <dsp:nvSpPr>
        <dsp:cNvPr id="0" name=""/>
        <dsp:cNvSpPr/>
      </dsp:nvSpPr>
      <dsp:spPr>
        <a:xfrm>
          <a:off x="1026317" y="1933470"/>
          <a:ext cx="2575391" cy="154523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a:solidFill>
                <a:schemeClr val="tx1"/>
              </a:solidFill>
            </a:rPr>
            <a:t>Often does not seem to listen when spoken to directly</a:t>
          </a:r>
          <a:endParaRPr lang="en-US" sz="1600" kern="1200">
            <a:solidFill>
              <a:schemeClr val="tx1"/>
            </a:solidFill>
          </a:endParaRPr>
        </a:p>
      </dsp:txBody>
      <dsp:txXfrm>
        <a:off x="1071575" y="1978728"/>
        <a:ext cx="2484875" cy="1454718"/>
      </dsp:txXfrm>
    </dsp:sp>
    <dsp:sp modelId="{890B83D3-B75E-45F7-B53F-FF4E377C6EFD}">
      <dsp:nvSpPr>
        <dsp:cNvPr id="0" name=""/>
        <dsp:cNvSpPr/>
      </dsp:nvSpPr>
      <dsp:spPr>
        <a:xfrm rot="21598099">
          <a:off x="1482435" y="4127554"/>
          <a:ext cx="3484231" cy="23178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A1029E-18D2-45EF-B087-5098F0F085B7}">
      <dsp:nvSpPr>
        <dsp:cNvPr id="0" name=""/>
        <dsp:cNvSpPr/>
      </dsp:nvSpPr>
      <dsp:spPr>
        <a:xfrm>
          <a:off x="959279" y="3866940"/>
          <a:ext cx="2575391" cy="154523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a:solidFill>
                <a:schemeClr val="tx1"/>
              </a:solidFill>
            </a:rPr>
            <a:t>Often does not follow through on instructions and fails to carry out chores, or duties in the workplace (e.g., loses focus, side-tracked)</a:t>
          </a:r>
          <a:endParaRPr lang="en-US" sz="1600" kern="1200">
            <a:solidFill>
              <a:schemeClr val="tx1"/>
            </a:solidFill>
          </a:endParaRPr>
        </a:p>
      </dsp:txBody>
      <dsp:txXfrm>
        <a:off x="1004537" y="3912198"/>
        <a:ext cx="2484875" cy="1454718"/>
      </dsp:txXfrm>
    </dsp:sp>
    <dsp:sp modelId="{F69DB442-CDED-4E87-A488-257B8AADB26A}">
      <dsp:nvSpPr>
        <dsp:cNvPr id="0" name=""/>
        <dsp:cNvSpPr/>
      </dsp:nvSpPr>
      <dsp:spPr>
        <a:xfrm rot="16200000">
          <a:off x="4008971" y="3160819"/>
          <a:ext cx="1923466" cy="23178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7E98BC-0BFA-48A6-BA72-4FC4CE423614}">
      <dsp:nvSpPr>
        <dsp:cNvPr id="0" name=""/>
        <dsp:cNvSpPr/>
      </dsp:nvSpPr>
      <dsp:spPr>
        <a:xfrm>
          <a:off x="4451587" y="3865013"/>
          <a:ext cx="2575391" cy="154523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a:solidFill>
                <a:schemeClr val="tx1"/>
              </a:solidFill>
            </a:rPr>
            <a:t>Often has trouble organising tasks and activities</a:t>
          </a:r>
          <a:endParaRPr lang="en-US" sz="1600" kern="1200">
            <a:solidFill>
              <a:schemeClr val="tx1"/>
            </a:solidFill>
          </a:endParaRPr>
        </a:p>
      </dsp:txBody>
      <dsp:txXfrm>
        <a:off x="4496845" y="3910271"/>
        <a:ext cx="2484875" cy="1454718"/>
      </dsp:txXfrm>
    </dsp:sp>
    <dsp:sp modelId="{608EF920-BBB1-4EAB-A807-29D4BE633F1E}">
      <dsp:nvSpPr>
        <dsp:cNvPr id="0" name=""/>
        <dsp:cNvSpPr/>
      </dsp:nvSpPr>
      <dsp:spPr>
        <a:xfrm rot="16200000">
          <a:off x="4008971" y="1229276"/>
          <a:ext cx="1923466" cy="23178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9054EF-9108-461E-A90E-7729767FC2C1}">
      <dsp:nvSpPr>
        <dsp:cNvPr id="0" name=""/>
        <dsp:cNvSpPr/>
      </dsp:nvSpPr>
      <dsp:spPr>
        <a:xfrm>
          <a:off x="4451587" y="1933470"/>
          <a:ext cx="2575391" cy="154523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a:solidFill>
                <a:schemeClr val="tx1"/>
              </a:solidFill>
            </a:rPr>
            <a:t>Often avoids, dislikes, or is reluctant to do tasks that require mental effort over a long period of time</a:t>
          </a:r>
          <a:endParaRPr lang="en-US" sz="1600" kern="1200">
            <a:solidFill>
              <a:schemeClr val="tx1"/>
            </a:solidFill>
          </a:endParaRPr>
        </a:p>
      </dsp:txBody>
      <dsp:txXfrm>
        <a:off x="4496845" y="1978728"/>
        <a:ext cx="2484875" cy="1454718"/>
      </dsp:txXfrm>
    </dsp:sp>
    <dsp:sp modelId="{DA0AE950-2062-4B01-9320-51E9C0FA38D3}">
      <dsp:nvSpPr>
        <dsp:cNvPr id="0" name=""/>
        <dsp:cNvSpPr/>
      </dsp:nvSpPr>
      <dsp:spPr>
        <a:xfrm>
          <a:off x="4974743" y="263504"/>
          <a:ext cx="3417193" cy="23178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C0EDF9-1E7A-486A-BE33-A6359EF93328}">
      <dsp:nvSpPr>
        <dsp:cNvPr id="0" name=""/>
        <dsp:cNvSpPr/>
      </dsp:nvSpPr>
      <dsp:spPr>
        <a:xfrm>
          <a:off x="4451587" y="1926"/>
          <a:ext cx="2575391" cy="154523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a:solidFill>
                <a:schemeClr val="tx1"/>
              </a:solidFill>
            </a:rPr>
            <a:t>Often loses things necessary for tasks and activities (e.g., pencils, books, keys, paperwork, eyeglasses, mobile telephones).</a:t>
          </a:r>
          <a:endParaRPr lang="en-US" sz="1600" kern="1200">
            <a:solidFill>
              <a:schemeClr val="tx1"/>
            </a:solidFill>
          </a:endParaRPr>
        </a:p>
      </dsp:txBody>
      <dsp:txXfrm>
        <a:off x="4496845" y="47184"/>
        <a:ext cx="2484875" cy="1454718"/>
      </dsp:txXfrm>
    </dsp:sp>
    <dsp:sp modelId="{D912A268-E615-45E6-A2E3-2937B4AF37E3}">
      <dsp:nvSpPr>
        <dsp:cNvPr id="0" name=""/>
        <dsp:cNvSpPr/>
      </dsp:nvSpPr>
      <dsp:spPr>
        <a:xfrm>
          <a:off x="7876858" y="1926"/>
          <a:ext cx="2575391" cy="154523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a:solidFill>
                <a:schemeClr val="tx1"/>
              </a:solidFill>
            </a:rPr>
            <a:t>Is often easily distracted</a:t>
          </a:r>
          <a:endParaRPr lang="en-US" sz="1600" kern="1200">
            <a:solidFill>
              <a:schemeClr val="tx1"/>
            </a:solidFill>
          </a:endParaRPr>
        </a:p>
      </dsp:txBody>
      <dsp:txXfrm>
        <a:off x="7922116" y="47184"/>
        <a:ext cx="2484875" cy="1454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D10B1-AD3B-4AC4-9955-0E623519EE55}">
      <dsp:nvSpPr>
        <dsp:cNvPr id="0" name=""/>
        <dsp:cNvSpPr/>
      </dsp:nvSpPr>
      <dsp:spPr>
        <a:xfrm>
          <a:off x="2252569" y="418872"/>
          <a:ext cx="323361" cy="91440"/>
        </a:xfrm>
        <a:custGeom>
          <a:avLst/>
          <a:gdLst/>
          <a:ahLst/>
          <a:cxnLst/>
          <a:rect l="0" t="0" r="0" b="0"/>
          <a:pathLst>
            <a:path>
              <a:moveTo>
                <a:pt x="0" y="45720"/>
              </a:moveTo>
              <a:lnTo>
                <a:pt x="32336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05401" y="462821"/>
        <a:ext cx="17698" cy="3543"/>
      </dsp:txXfrm>
    </dsp:sp>
    <dsp:sp modelId="{89EC3584-A085-45A1-BB8A-98E53AE1B47A}">
      <dsp:nvSpPr>
        <dsp:cNvPr id="0" name=""/>
        <dsp:cNvSpPr/>
      </dsp:nvSpPr>
      <dsp:spPr>
        <a:xfrm>
          <a:off x="715406" y="2903"/>
          <a:ext cx="1538963" cy="9233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410" tIns="79157" rIns="75410" bIns="79157" numCol="1" spcCol="1270" anchor="ctr" anchorCtr="0">
          <a:noAutofit/>
        </a:bodyPr>
        <a:lstStyle/>
        <a:p>
          <a:pPr marL="0" lvl="0" indent="0" algn="ctr" defTabSz="622300">
            <a:lnSpc>
              <a:spcPct val="90000"/>
            </a:lnSpc>
            <a:spcBef>
              <a:spcPct val="0"/>
            </a:spcBef>
            <a:spcAft>
              <a:spcPct val="35000"/>
            </a:spcAft>
            <a:buNone/>
          </a:pPr>
          <a:r>
            <a:rPr lang="en-GB" sz="1400" i="0" kern="1200">
              <a:solidFill>
                <a:schemeClr val="tx1"/>
              </a:solidFill>
            </a:rPr>
            <a:t>Often fidgets or taps hands or feet</a:t>
          </a:r>
          <a:endParaRPr lang="en-US" sz="1400" kern="1200">
            <a:solidFill>
              <a:schemeClr val="tx1"/>
            </a:solidFill>
          </a:endParaRPr>
        </a:p>
      </dsp:txBody>
      <dsp:txXfrm>
        <a:off x="715406" y="2903"/>
        <a:ext cx="1538963" cy="923377"/>
      </dsp:txXfrm>
    </dsp:sp>
    <dsp:sp modelId="{D93A1835-EFDE-4A21-98EB-6D73035F40AC}">
      <dsp:nvSpPr>
        <dsp:cNvPr id="0" name=""/>
        <dsp:cNvSpPr/>
      </dsp:nvSpPr>
      <dsp:spPr>
        <a:xfrm>
          <a:off x="4145494" y="418872"/>
          <a:ext cx="323361" cy="91440"/>
        </a:xfrm>
        <a:custGeom>
          <a:avLst/>
          <a:gdLst/>
          <a:ahLst/>
          <a:cxnLst/>
          <a:rect l="0" t="0" r="0" b="0"/>
          <a:pathLst>
            <a:path>
              <a:moveTo>
                <a:pt x="0" y="45720"/>
              </a:moveTo>
              <a:lnTo>
                <a:pt x="32336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98326" y="462821"/>
        <a:ext cx="17698" cy="3543"/>
      </dsp:txXfrm>
    </dsp:sp>
    <dsp:sp modelId="{FB60F28B-5049-4E41-B01A-8E7B501C756C}">
      <dsp:nvSpPr>
        <dsp:cNvPr id="0" name=""/>
        <dsp:cNvSpPr/>
      </dsp:nvSpPr>
      <dsp:spPr>
        <a:xfrm>
          <a:off x="2608331" y="2903"/>
          <a:ext cx="1538963" cy="9233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410" tIns="79157" rIns="75410" bIns="79157"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A</a:t>
          </a:r>
          <a:r>
            <a:rPr lang="en-GB" sz="1400" i="0" kern="1200">
              <a:solidFill>
                <a:schemeClr val="tx1"/>
              </a:solidFill>
            </a:rPr>
            <a:t>dults may feel restless</a:t>
          </a:r>
          <a:endParaRPr lang="en-US" sz="1400" kern="1200">
            <a:solidFill>
              <a:schemeClr val="tx1"/>
            </a:solidFill>
          </a:endParaRPr>
        </a:p>
      </dsp:txBody>
      <dsp:txXfrm>
        <a:off x="2608331" y="2903"/>
        <a:ext cx="1538963" cy="923377"/>
      </dsp:txXfrm>
    </dsp:sp>
    <dsp:sp modelId="{C552321A-57F7-48EA-81C2-FD7DD3CD3029}">
      <dsp:nvSpPr>
        <dsp:cNvPr id="0" name=""/>
        <dsp:cNvSpPr/>
      </dsp:nvSpPr>
      <dsp:spPr>
        <a:xfrm>
          <a:off x="1484888" y="924481"/>
          <a:ext cx="3785849" cy="323361"/>
        </a:xfrm>
        <a:custGeom>
          <a:avLst/>
          <a:gdLst/>
          <a:ahLst/>
          <a:cxnLst/>
          <a:rect l="0" t="0" r="0" b="0"/>
          <a:pathLst>
            <a:path>
              <a:moveTo>
                <a:pt x="3785849" y="0"/>
              </a:moveTo>
              <a:lnTo>
                <a:pt x="3785849" y="178780"/>
              </a:lnTo>
              <a:lnTo>
                <a:pt x="0" y="178780"/>
              </a:lnTo>
              <a:lnTo>
                <a:pt x="0" y="323361"/>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82753" y="1084390"/>
        <a:ext cx="190118" cy="3543"/>
      </dsp:txXfrm>
    </dsp:sp>
    <dsp:sp modelId="{E8EA211D-77DC-4621-975B-8B2239FB6971}">
      <dsp:nvSpPr>
        <dsp:cNvPr id="0" name=""/>
        <dsp:cNvSpPr/>
      </dsp:nvSpPr>
      <dsp:spPr>
        <a:xfrm>
          <a:off x="4501256" y="2903"/>
          <a:ext cx="1538963" cy="9233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410" tIns="79157" rIns="75410" bIns="79157" numCol="1" spcCol="1270" anchor="ctr" anchorCtr="0">
          <a:noAutofit/>
        </a:bodyPr>
        <a:lstStyle/>
        <a:p>
          <a:pPr marL="0" lvl="0" indent="0" algn="ctr" defTabSz="622300">
            <a:lnSpc>
              <a:spcPct val="90000"/>
            </a:lnSpc>
            <a:spcBef>
              <a:spcPct val="0"/>
            </a:spcBef>
            <a:spcAft>
              <a:spcPct val="35000"/>
            </a:spcAft>
            <a:buNone/>
          </a:pPr>
          <a:r>
            <a:rPr lang="en-GB" sz="1400" i="0" kern="1200">
              <a:solidFill>
                <a:schemeClr val="tx1"/>
              </a:solidFill>
            </a:rPr>
            <a:t>Often unable to play or take part in leisure activities quietly</a:t>
          </a:r>
          <a:endParaRPr lang="en-US" sz="1400" kern="1200">
            <a:solidFill>
              <a:schemeClr val="tx1"/>
            </a:solidFill>
          </a:endParaRPr>
        </a:p>
      </dsp:txBody>
      <dsp:txXfrm>
        <a:off x="4501256" y="2903"/>
        <a:ext cx="1538963" cy="923377"/>
      </dsp:txXfrm>
    </dsp:sp>
    <dsp:sp modelId="{23DC2D17-F5D0-4044-96F7-B0F8CF437765}">
      <dsp:nvSpPr>
        <dsp:cNvPr id="0" name=""/>
        <dsp:cNvSpPr/>
      </dsp:nvSpPr>
      <dsp:spPr>
        <a:xfrm>
          <a:off x="2252569" y="1664798"/>
          <a:ext cx="323361" cy="91440"/>
        </a:xfrm>
        <a:custGeom>
          <a:avLst/>
          <a:gdLst/>
          <a:ahLst/>
          <a:cxnLst/>
          <a:rect l="0" t="0" r="0" b="0"/>
          <a:pathLst>
            <a:path>
              <a:moveTo>
                <a:pt x="0" y="77133"/>
              </a:moveTo>
              <a:lnTo>
                <a:pt x="178780" y="77133"/>
              </a:lnTo>
              <a:lnTo>
                <a:pt x="178780" y="45720"/>
              </a:lnTo>
              <a:lnTo>
                <a:pt x="32336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05366" y="1708747"/>
        <a:ext cx="17767" cy="3543"/>
      </dsp:txXfrm>
    </dsp:sp>
    <dsp:sp modelId="{EBF8F223-7882-4D68-9C7F-6DEAC4B4C053}">
      <dsp:nvSpPr>
        <dsp:cNvPr id="0" name=""/>
        <dsp:cNvSpPr/>
      </dsp:nvSpPr>
      <dsp:spPr>
        <a:xfrm>
          <a:off x="715406" y="1280243"/>
          <a:ext cx="1538963" cy="9233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410" tIns="79157" rIns="75410" bIns="79157" numCol="1" spcCol="1270" anchor="ctr" anchorCtr="0">
          <a:noAutofit/>
        </a:bodyPr>
        <a:lstStyle/>
        <a:p>
          <a:pPr marL="0" lvl="0" indent="0" algn="ctr" defTabSz="622300">
            <a:lnSpc>
              <a:spcPct val="90000"/>
            </a:lnSpc>
            <a:spcBef>
              <a:spcPct val="0"/>
            </a:spcBef>
            <a:spcAft>
              <a:spcPct val="35000"/>
            </a:spcAft>
            <a:buNone/>
          </a:pPr>
          <a:r>
            <a:rPr lang="en-GB" sz="1400" i="0" kern="1200">
              <a:solidFill>
                <a:schemeClr val="tx1"/>
              </a:solidFill>
            </a:rPr>
            <a:t>Is often “on the go” acting as if “driven by a motor”</a:t>
          </a:r>
          <a:endParaRPr lang="en-US" sz="1400" kern="1200">
            <a:solidFill>
              <a:schemeClr val="tx1"/>
            </a:solidFill>
          </a:endParaRPr>
        </a:p>
      </dsp:txBody>
      <dsp:txXfrm>
        <a:off x="715406" y="1280243"/>
        <a:ext cx="1538963" cy="923377"/>
      </dsp:txXfrm>
    </dsp:sp>
    <dsp:sp modelId="{7B84AA94-D5E1-4C35-B5EB-B4A8B843B58C}">
      <dsp:nvSpPr>
        <dsp:cNvPr id="0" name=""/>
        <dsp:cNvSpPr/>
      </dsp:nvSpPr>
      <dsp:spPr>
        <a:xfrm>
          <a:off x="4145494" y="1664798"/>
          <a:ext cx="323361" cy="91440"/>
        </a:xfrm>
        <a:custGeom>
          <a:avLst/>
          <a:gdLst/>
          <a:ahLst/>
          <a:cxnLst/>
          <a:rect l="0" t="0" r="0" b="0"/>
          <a:pathLst>
            <a:path>
              <a:moveTo>
                <a:pt x="0" y="45720"/>
              </a:moveTo>
              <a:lnTo>
                <a:pt x="178780" y="45720"/>
              </a:lnTo>
              <a:lnTo>
                <a:pt x="178780" y="77133"/>
              </a:lnTo>
              <a:lnTo>
                <a:pt x="323361" y="77133"/>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98291" y="1708747"/>
        <a:ext cx="17767" cy="3543"/>
      </dsp:txXfrm>
    </dsp:sp>
    <dsp:sp modelId="{B09D1ED6-5376-40E0-9F83-7709C84D061D}">
      <dsp:nvSpPr>
        <dsp:cNvPr id="0" name=""/>
        <dsp:cNvSpPr/>
      </dsp:nvSpPr>
      <dsp:spPr>
        <a:xfrm>
          <a:off x="2608331" y="1248829"/>
          <a:ext cx="1538963" cy="9233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410" tIns="79157" rIns="75410" bIns="79157" numCol="1" spcCol="1270" anchor="ctr" anchorCtr="0">
          <a:noAutofit/>
        </a:bodyPr>
        <a:lstStyle/>
        <a:p>
          <a:pPr marL="0" lvl="0" indent="0" algn="ctr" defTabSz="622300">
            <a:lnSpc>
              <a:spcPct val="90000"/>
            </a:lnSpc>
            <a:spcBef>
              <a:spcPct val="0"/>
            </a:spcBef>
            <a:spcAft>
              <a:spcPct val="35000"/>
            </a:spcAft>
            <a:buNone/>
          </a:pPr>
          <a:r>
            <a:rPr lang="en-GB" sz="1400" i="0" kern="1200">
              <a:solidFill>
                <a:schemeClr val="tx1"/>
              </a:solidFill>
            </a:rPr>
            <a:t>Often talks excessively</a:t>
          </a:r>
          <a:endParaRPr lang="en-US" sz="1400" kern="1200">
            <a:solidFill>
              <a:schemeClr val="tx1"/>
            </a:solidFill>
          </a:endParaRPr>
        </a:p>
      </dsp:txBody>
      <dsp:txXfrm>
        <a:off x="2608331" y="1248829"/>
        <a:ext cx="1538963" cy="923377"/>
      </dsp:txXfrm>
    </dsp:sp>
    <dsp:sp modelId="{E924353F-7737-4C90-AA89-C8AA41A577D7}">
      <dsp:nvSpPr>
        <dsp:cNvPr id="0" name=""/>
        <dsp:cNvSpPr/>
      </dsp:nvSpPr>
      <dsp:spPr>
        <a:xfrm>
          <a:off x="1484888" y="2201820"/>
          <a:ext cx="3785849" cy="323361"/>
        </a:xfrm>
        <a:custGeom>
          <a:avLst/>
          <a:gdLst/>
          <a:ahLst/>
          <a:cxnLst/>
          <a:rect l="0" t="0" r="0" b="0"/>
          <a:pathLst>
            <a:path>
              <a:moveTo>
                <a:pt x="3785849" y="0"/>
              </a:moveTo>
              <a:lnTo>
                <a:pt x="3785849" y="178780"/>
              </a:lnTo>
              <a:lnTo>
                <a:pt x="0" y="178780"/>
              </a:lnTo>
              <a:lnTo>
                <a:pt x="0" y="323361"/>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82753" y="2361730"/>
        <a:ext cx="190118" cy="3543"/>
      </dsp:txXfrm>
    </dsp:sp>
    <dsp:sp modelId="{FB8428EF-DD6F-488F-8114-0911974C149F}">
      <dsp:nvSpPr>
        <dsp:cNvPr id="0" name=""/>
        <dsp:cNvSpPr/>
      </dsp:nvSpPr>
      <dsp:spPr>
        <a:xfrm>
          <a:off x="4501256" y="1280243"/>
          <a:ext cx="1538963" cy="9233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410" tIns="79157" rIns="75410" bIns="79157" numCol="1" spcCol="1270" anchor="ctr" anchorCtr="0">
          <a:noAutofit/>
        </a:bodyPr>
        <a:lstStyle/>
        <a:p>
          <a:pPr marL="0" lvl="0" indent="0" algn="ctr" defTabSz="622300">
            <a:lnSpc>
              <a:spcPct val="90000"/>
            </a:lnSpc>
            <a:spcBef>
              <a:spcPct val="0"/>
            </a:spcBef>
            <a:spcAft>
              <a:spcPct val="35000"/>
            </a:spcAft>
            <a:buNone/>
          </a:pPr>
          <a:r>
            <a:rPr lang="en-GB" sz="1400" i="0" kern="1200">
              <a:solidFill>
                <a:schemeClr val="tx1"/>
              </a:solidFill>
            </a:rPr>
            <a:t>Often blurts out an answer before a question has been completed</a:t>
          </a:r>
          <a:endParaRPr lang="en-US" sz="1400" kern="1200">
            <a:solidFill>
              <a:schemeClr val="tx1"/>
            </a:solidFill>
          </a:endParaRPr>
        </a:p>
      </dsp:txBody>
      <dsp:txXfrm>
        <a:off x="4501256" y="1280243"/>
        <a:ext cx="1538963" cy="923377"/>
      </dsp:txXfrm>
    </dsp:sp>
    <dsp:sp modelId="{0A67F9A4-C6A4-4429-B675-4D2D456EC799}">
      <dsp:nvSpPr>
        <dsp:cNvPr id="0" name=""/>
        <dsp:cNvSpPr/>
      </dsp:nvSpPr>
      <dsp:spPr>
        <a:xfrm>
          <a:off x="2252569" y="2973551"/>
          <a:ext cx="323361" cy="91440"/>
        </a:xfrm>
        <a:custGeom>
          <a:avLst/>
          <a:gdLst/>
          <a:ahLst/>
          <a:cxnLst/>
          <a:rect l="0" t="0" r="0" b="0"/>
          <a:pathLst>
            <a:path>
              <a:moveTo>
                <a:pt x="0" y="45720"/>
              </a:moveTo>
              <a:lnTo>
                <a:pt x="32336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05401" y="3017499"/>
        <a:ext cx="17698" cy="3543"/>
      </dsp:txXfrm>
    </dsp:sp>
    <dsp:sp modelId="{5F1A8820-F24E-4617-8E01-BB68793D821D}">
      <dsp:nvSpPr>
        <dsp:cNvPr id="0" name=""/>
        <dsp:cNvSpPr/>
      </dsp:nvSpPr>
      <dsp:spPr>
        <a:xfrm>
          <a:off x="715406" y="2557582"/>
          <a:ext cx="1538963" cy="9233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410" tIns="79157" rIns="75410" bIns="79157" numCol="1" spcCol="1270" anchor="ctr" anchorCtr="0">
          <a:noAutofit/>
        </a:bodyPr>
        <a:lstStyle/>
        <a:p>
          <a:pPr marL="0" lvl="0" indent="0" algn="ctr" defTabSz="622300">
            <a:lnSpc>
              <a:spcPct val="90000"/>
            </a:lnSpc>
            <a:spcBef>
              <a:spcPct val="0"/>
            </a:spcBef>
            <a:spcAft>
              <a:spcPct val="35000"/>
            </a:spcAft>
            <a:buNone/>
          </a:pPr>
          <a:r>
            <a:rPr lang="en-GB" sz="1400" i="0" kern="1200">
              <a:solidFill>
                <a:schemeClr val="tx1"/>
              </a:solidFill>
            </a:rPr>
            <a:t>Often has trouble waiting their turn</a:t>
          </a:r>
          <a:endParaRPr lang="en-US" sz="1400" kern="1200">
            <a:solidFill>
              <a:schemeClr val="tx1"/>
            </a:solidFill>
          </a:endParaRPr>
        </a:p>
      </dsp:txBody>
      <dsp:txXfrm>
        <a:off x="715406" y="2557582"/>
        <a:ext cx="1538963" cy="923377"/>
      </dsp:txXfrm>
    </dsp:sp>
    <dsp:sp modelId="{367B93B7-6031-4CB1-9942-F5B7E3498E47}">
      <dsp:nvSpPr>
        <dsp:cNvPr id="0" name=""/>
        <dsp:cNvSpPr/>
      </dsp:nvSpPr>
      <dsp:spPr>
        <a:xfrm>
          <a:off x="2608331" y="2557582"/>
          <a:ext cx="1538963" cy="9233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410" tIns="79157" rIns="75410" bIns="79157" numCol="1" spcCol="1270" anchor="ctr" anchorCtr="0">
          <a:noAutofit/>
        </a:bodyPr>
        <a:lstStyle/>
        <a:p>
          <a:pPr marL="0" lvl="0" indent="0" algn="ctr" defTabSz="622300">
            <a:lnSpc>
              <a:spcPct val="90000"/>
            </a:lnSpc>
            <a:spcBef>
              <a:spcPct val="0"/>
            </a:spcBef>
            <a:spcAft>
              <a:spcPct val="35000"/>
            </a:spcAft>
            <a:buNone/>
          </a:pPr>
          <a:r>
            <a:rPr lang="en-GB" sz="1400" i="0" kern="1200">
              <a:solidFill>
                <a:schemeClr val="tx1"/>
              </a:solidFill>
            </a:rPr>
            <a:t>Often interrupts,</a:t>
          </a:r>
        </a:p>
        <a:p>
          <a:pPr marL="0" lvl="0" indent="0" algn="ctr" defTabSz="622300">
            <a:lnSpc>
              <a:spcPct val="90000"/>
            </a:lnSpc>
            <a:spcBef>
              <a:spcPct val="0"/>
            </a:spcBef>
            <a:spcAft>
              <a:spcPct val="35000"/>
            </a:spcAft>
            <a:buNone/>
          </a:pPr>
          <a:r>
            <a:rPr lang="en-GB" sz="1400" i="0" kern="1200">
              <a:solidFill>
                <a:schemeClr val="tx1"/>
              </a:solidFill>
            </a:rPr>
            <a:t>impatience (from needing to do)</a:t>
          </a:r>
          <a:endParaRPr lang="en-US" sz="1400" kern="1200">
            <a:solidFill>
              <a:schemeClr val="tx1"/>
            </a:solidFill>
          </a:endParaRPr>
        </a:p>
      </dsp:txBody>
      <dsp:txXfrm>
        <a:off x="2608331" y="2557582"/>
        <a:ext cx="1538963" cy="9233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46C91-B024-452F-B0CC-A294351AC254}">
      <dsp:nvSpPr>
        <dsp:cNvPr id="0" name=""/>
        <dsp:cNvSpPr/>
      </dsp:nvSpPr>
      <dsp:spPr>
        <a:xfrm>
          <a:off x="1007" y="19308"/>
          <a:ext cx="2147876" cy="128872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tx1"/>
              </a:solidFill>
            </a:rPr>
            <a:t>ADHD’s Favourite Analogy:</a:t>
          </a:r>
          <a:endParaRPr lang="en-US" sz="2400" kern="1200">
            <a:solidFill>
              <a:schemeClr val="tx1"/>
            </a:solidFill>
          </a:endParaRPr>
        </a:p>
      </dsp:txBody>
      <dsp:txXfrm>
        <a:off x="38752" y="57053"/>
        <a:ext cx="2072386" cy="1213236"/>
      </dsp:txXfrm>
    </dsp:sp>
    <dsp:sp modelId="{C83B94B2-E4FF-4D62-9258-A55B0C984E24}">
      <dsp:nvSpPr>
        <dsp:cNvPr id="0" name=""/>
        <dsp:cNvSpPr/>
      </dsp:nvSpPr>
      <dsp:spPr>
        <a:xfrm>
          <a:off x="2337897" y="397334"/>
          <a:ext cx="455349" cy="53267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37897" y="503869"/>
        <a:ext cx="318744" cy="319603"/>
      </dsp:txXfrm>
    </dsp:sp>
    <dsp:sp modelId="{8D622282-C74F-46B3-A05E-21F0F82EB8A8}">
      <dsp:nvSpPr>
        <dsp:cNvPr id="0" name=""/>
        <dsp:cNvSpPr/>
      </dsp:nvSpPr>
      <dsp:spPr>
        <a:xfrm>
          <a:off x="3008034" y="19308"/>
          <a:ext cx="2147876" cy="128872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tx1"/>
              </a:solidFill>
            </a:rPr>
            <a:t>Race car brain  with bicycle steering </a:t>
          </a:r>
          <a:endParaRPr lang="en-US" sz="2400" kern="1200">
            <a:solidFill>
              <a:schemeClr val="tx1"/>
            </a:solidFill>
          </a:endParaRPr>
        </a:p>
      </dsp:txBody>
      <dsp:txXfrm>
        <a:off x="3045779" y="57053"/>
        <a:ext cx="2072386" cy="1213236"/>
      </dsp:txXfrm>
    </dsp:sp>
    <dsp:sp modelId="{028A2D04-BC4B-4C32-8BE4-2B5EF938CFA8}">
      <dsp:nvSpPr>
        <dsp:cNvPr id="0" name=""/>
        <dsp:cNvSpPr/>
      </dsp:nvSpPr>
      <dsp:spPr>
        <a:xfrm rot="5400000">
          <a:off x="3854298" y="1458385"/>
          <a:ext cx="455349" cy="53267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3922172" y="1497047"/>
        <a:ext cx="319603" cy="318744"/>
      </dsp:txXfrm>
    </dsp:sp>
    <dsp:sp modelId="{B881C72C-ACC9-491D-9E3B-32AF53B3BA94}">
      <dsp:nvSpPr>
        <dsp:cNvPr id="0" name=""/>
        <dsp:cNvSpPr/>
      </dsp:nvSpPr>
      <dsp:spPr>
        <a:xfrm>
          <a:off x="3008034" y="2167184"/>
          <a:ext cx="2147876" cy="1288726"/>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tx1"/>
              </a:solidFill>
            </a:rPr>
            <a:t>More raw brain power than control</a:t>
          </a:r>
          <a:endParaRPr lang="en-US" sz="2400" kern="1200">
            <a:solidFill>
              <a:schemeClr val="tx1"/>
            </a:solidFill>
          </a:endParaRPr>
        </a:p>
      </dsp:txBody>
      <dsp:txXfrm>
        <a:off x="3045779" y="2204929"/>
        <a:ext cx="2072386" cy="1213236"/>
      </dsp:txXfrm>
    </dsp:sp>
    <dsp:sp modelId="{B6AEF8AF-3D53-4EA6-8C03-13FFC51F6066}">
      <dsp:nvSpPr>
        <dsp:cNvPr id="0" name=""/>
        <dsp:cNvSpPr/>
      </dsp:nvSpPr>
      <dsp:spPr>
        <a:xfrm rot="10800000">
          <a:off x="2363671" y="2545211"/>
          <a:ext cx="455349" cy="53267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2500276" y="2651746"/>
        <a:ext cx="318744" cy="319603"/>
      </dsp:txXfrm>
    </dsp:sp>
    <dsp:sp modelId="{83DBCF71-17CB-4F6E-9F5F-CA6D52503B43}">
      <dsp:nvSpPr>
        <dsp:cNvPr id="0" name=""/>
        <dsp:cNvSpPr/>
      </dsp:nvSpPr>
      <dsp:spPr>
        <a:xfrm>
          <a:off x="1007" y="2167184"/>
          <a:ext cx="2147876" cy="128872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tx1"/>
              </a:solidFill>
            </a:rPr>
            <a:t>Under steering = inattention</a:t>
          </a:r>
          <a:endParaRPr lang="en-US" sz="2400" kern="1200">
            <a:solidFill>
              <a:schemeClr val="tx1"/>
            </a:solidFill>
          </a:endParaRPr>
        </a:p>
      </dsp:txBody>
      <dsp:txXfrm>
        <a:off x="38752" y="2204929"/>
        <a:ext cx="2072386" cy="1213236"/>
      </dsp:txXfrm>
    </dsp:sp>
    <dsp:sp modelId="{A609766D-C04F-4CBF-AECC-6694BB2024C7}">
      <dsp:nvSpPr>
        <dsp:cNvPr id="0" name=""/>
        <dsp:cNvSpPr/>
      </dsp:nvSpPr>
      <dsp:spPr>
        <a:xfrm rot="5400000">
          <a:off x="847270" y="3606262"/>
          <a:ext cx="455349" cy="53267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915144" y="3644924"/>
        <a:ext cx="319603" cy="318744"/>
      </dsp:txXfrm>
    </dsp:sp>
    <dsp:sp modelId="{F0F2EBB2-327A-458E-B5F4-752EAE9E8B63}">
      <dsp:nvSpPr>
        <dsp:cNvPr id="0" name=""/>
        <dsp:cNvSpPr/>
      </dsp:nvSpPr>
      <dsp:spPr>
        <a:xfrm>
          <a:off x="1007" y="4315061"/>
          <a:ext cx="2147876" cy="1288726"/>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tx1"/>
              </a:solidFill>
            </a:rPr>
            <a:t>Over steering = hyperfocus</a:t>
          </a:r>
          <a:endParaRPr lang="en-US" sz="2400" kern="1200">
            <a:solidFill>
              <a:schemeClr val="tx1"/>
            </a:solidFill>
          </a:endParaRPr>
        </a:p>
      </dsp:txBody>
      <dsp:txXfrm>
        <a:off x="38752" y="4352806"/>
        <a:ext cx="2072386" cy="12132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E120F-4ABF-4180-B3EF-79B83217C4B0}">
      <dsp:nvSpPr>
        <dsp:cNvPr id="0" name=""/>
        <dsp:cNvSpPr/>
      </dsp:nvSpPr>
      <dsp:spPr>
        <a:xfrm>
          <a:off x="0" y="175092"/>
          <a:ext cx="9356107" cy="6356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Explore </a:t>
          </a:r>
          <a:r>
            <a:rPr lang="en-GB" sz="1600" b="0" i="0" kern="1200">
              <a:solidFill>
                <a:schemeClr val="tx1"/>
              </a:solidFill>
            </a:rPr>
            <a:t>limitations that the employee is experiencing</a:t>
          </a:r>
          <a:endParaRPr lang="en-US" sz="1600" kern="1200">
            <a:solidFill>
              <a:schemeClr val="tx1"/>
            </a:solidFill>
          </a:endParaRPr>
        </a:p>
      </dsp:txBody>
      <dsp:txXfrm>
        <a:off x="31028" y="206120"/>
        <a:ext cx="9294051" cy="573546"/>
      </dsp:txXfrm>
    </dsp:sp>
    <dsp:sp modelId="{444E035F-5A9F-47A2-9F38-250C72395718}">
      <dsp:nvSpPr>
        <dsp:cNvPr id="0" name=""/>
        <dsp:cNvSpPr/>
      </dsp:nvSpPr>
      <dsp:spPr>
        <a:xfrm>
          <a:off x="0" y="856774"/>
          <a:ext cx="9356107" cy="63560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solidFill>
                <a:schemeClr val="tx1"/>
              </a:solidFill>
            </a:rPr>
            <a:t>Look at how these limitations affect the employee and the employee’s job performance</a:t>
          </a:r>
          <a:endParaRPr lang="en-US" sz="1600" kern="1200">
            <a:solidFill>
              <a:schemeClr val="tx1"/>
            </a:solidFill>
          </a:endParaRPr>
        </a:p>
      </dsp:txBody>
      <dsp:txXfrm>
        <a:off x="31028" y="887802"/>
        <a:ext cx="9294051" cy="573546"/>
      </dsp:txXfrm>
    </dsp:sp>
    <dsp:sp modelId="{E49A24E2-1CCB-40A7-8645-E151E9DF13D1}">
      <dsp:nvSpPr>
        <dsp:cNvPr id="0" name=""/>
        <dsp:cNvSpPr/>
      </dsp:nvSpPr>
      <dsp:spPr>
        <a:xfrm>
          <a:off x="0" y="1538457"/>
          <a:ext cx="9356107" cy="63560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solidFill>
                <a:schemeClr val="tx1"/>
              </a:solidFill>
            </a:rPr>
            <a:t>What specific job tasks are problematic as a result of these limitations</a:t>
          </a:r>
          <a:endParaRPr lang="en-US" sz="1600" kern="1200">
            <a:solidFill>
              <a:schemeClr val="tx1"/>
            </a:solidFill>
          </a:endParaRPr>
        </a:p>
      </dsp:txBody>
      <dsp:txXfrm>
        <a:off x="31028" y="1569485"/>
        <a:ext cx="9294051" cy="573546"/>
      </dsp:txXfrm>
    </dsp:sp>
    <dsp:sp modelId="{84F4AD41-C010-444B-8A8E-3B53CEAFDF3A}">
      <dsp:nvSpPr>
        <dsp:cNvPr id="0" name=""/>
        <dsp:cNvSpPr/>
      </dsp:nvSpPr>
      <dsp:spPr>
        <a:xfrm>
          <a:off x="0" y="2220140"/>
          <a:ext cx="9356107" cy="6356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solidFill>
                <a:schemeClr val="tx1"/>
              </a:solidFill>
            </a:rPr>
            <a:t>What accommodations are available to reduce or eliminate these problems? Explore if all possible resources are being used to determine possible accommodations</a:t>
          </a:r>
          <a:endParaRPr lang="en-US" sz="1600" kern="1200">
            <a:solidFill>
              <a:schemeClr val="tx1"/>
            </a:solidFill>
          </a:endParaRPr>
        </a:p>
      </dsp:txBody>
      <dsp:txXfrm>
        <a:off x="31028" y="2251168"/>
        <a:ext cx="9294051" cy="573546"/>
      </dsp:txXfrm>
    </dsp:sp>
    <dsp:sp modelId="{FEA282F0-154D-4DD6-8F6A-603B0A5D8B50}">
      <dsp:nvSpPr>
        <dsp:cNvPr id="0" name=""/>
        <dsp:cNvSpPr/>
      </dsp:nvSpPr>
      <dsp:spPr>
        <a:xfrm>
          <a:off x="0" y="2901822"/>
          <a:ext cx="9356107" cy="63560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solidFill>
                <a:schemeClr val="tx1"/>
              </a:solidFill>
            </a:rPr>
            <a:t>Once accommodations are in place, it can be useful to follow up with the employee to evaluate the effectiveness of the accommodations and to determine whether additional accommodations are needed</a:t>
          </a:r>
          <a:endParaRPr lang="en-US" sz="1600" kern="1200">
            <a:solidFill>
              <a:schemeClr val="tx1"/>
            </a:solidFill>
          </a:endParaRPr>
        </a:p>
      </dsp:txBody>
      <dsp:txXfrm>
        <a:off x="31028" y="2932850"/>
        <a:ext cx="9294051" cy="573546"/>
      </dsp:txXfrm>
    </dsp:sp>
    <dsp:sp modelId="{88AAF61C-1912-41EB-99AD-450498BB70B8}">
      <dsp:nvSpPr>
        <dsp:cNvPr id="0" name=""/>
        <dsp:cNvSpPr/>
      </dsp:nvSpPr>
      <dsp:spPr>
        <a:xfrm>
          <a:off x="0" y="3583505"/>
          <a:ext cx="9356107" cy="6356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We can support managers or their team and help raise awareness and/or understanding</a:t>
          </a:r>
          <a:endParaRPr lang="en-US" sz="1600" kern="1200">
            <a:solidFill>
              <a:schemeClr val="tx1"/>
            </a:solidFill>
          </a:endParaRPr>
        </a:p>
      </dsp:txBody>
      <dsp:txXfrm>
        <a:off x="31028" y="3614533"/>
        <a:ext cx="9294051" cy="5735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817AC-E710-40B6-BE8E-59D2F3E3EB51}" type="datetimeFigureOut">
              <a:rPr lang="en-GB" smtClean="0"/>
              <a:t>28/03/2023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F5094-4709-4B26-AD78-84C66C2EBCFA}" type="slidenum">
              <a:rPr lang="en-GB" smtClean="0"/>
              <a:t>‹#›</a:t>
            </a:fld>
            <a:endParaRPr lang="en-GB"/>
          </a:p>
        </p:txBody>
      </p:sp>
    </p:spTree>
    <p:extLst>
      <p:ext uri="{BB962C8B-B14F-4D97-AF65-F5344CB8AC3E}">
        <p14:creationId xmlns:p14="http://schemas.microsoft.com/office/powerpoint/2010/main" val="1167047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alth.harvard.edu/blog/what-is-neurodiversity-20211123264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ayoclinic.org/diseases-conditions/adhd/symptoms-causes/syc-20350889"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bing.com/images/search?view=detailV2&amp;ccid=G3CA%2fm85&amp;id=6008D74B116576FB149D19A4B7DDE15D2ABC0C43&amp;thid=OIP.G3CA_m85IbA3TRW0QUqMXAHaHy&amp;mediaurl=https%3a%2f%2fwww.vhv.rs%2fdpng%2fd%2f275-2756171_animated-people-with-question-mark-hd-png-download.png&amp;cdnurl=https%3a%2f%2fth.bing.com%2fth%2fid%2fR.1b7080fe6f3921b0374d15b4414a8c5c%3frik%3dQwy8Kl3h3bekGQ%26pid%3dImgRaw%26r%3d0&amp;exph=904&amp;expw=860&amp;q=Cartoon+Person+Question+Mark&amp;simid=608053552938577382&amp;FORM=IRPRST&amp;ck=C3D7FBD1E181251269035BC1AAD9FCC6&amp;selectedIndex=1&amp;ajaxhist=0&amp;ajaxserp=0" TargetMode="External"/><Relationship Id="rId4" Type="http://schemas.openxmlformats.org/officeDocument/2006/relationships/hyperlink" Target="https://www.bing.com/images/search?view=detailV2&amp;ccid=ZzR07ylR&amp;id=E17FF2464B34E2C000E54FF7C56D59DCC7077F79&amp;thid=OIP.ZzR07ylRi3SjH_azbYWTxAHaE8&amp;mediaurl=https%3a%2f%2fchesapeakeadd.com%2fwp-content%2fuploads%2f2019%2f10%2fArticle-6-Picture.jpg&amp;cdnurl=https%3a%2f%2fth.bing.com%2fth%2fid%2fR.673474ef29518b74a31ff6b36d8593c4%3frik%3deX8Hx9xZbcX3Tw%26pid%3dImgRaw%26r%3d0&amp;exph=400&amp;expw=600&amp;q=ADHD+Nice&amp;simid=608003241883298838&amp;FORM=IRPRST&amp;ck=A4FBCC3885F747B44DAB911360528836&amp;selectedIndex=50&amp;ajaxhist=0&amp;ajaxserp=0"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mayoclinic.org/diseases-conditions/adhd/symptoms-causes/syc-20350889"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bing.com/images/search?view=detailV2&amp;ccid=VRdNqUx3&amp;id=697CF9A149F7A10FA379F367F91E169F9880021C&amp;thid=OIP.VRdNqUx391aulRerFz6_jgHaCm&amp;mediaurl=https%3a%2f%2fmangoclinic.com%2fwp-content%2fuploads%2f2021%2f06%2fADHD-Causes.jpg&amp;cdnurl=https%3a%2f%2fth.bing.com%2fth%2fid%2fR.55174da94c77f756ae9517ab173ebf8e%3frik%3dHAKAmJ8WHvln8w%26pid%3dImgRaw%26r%3d0&amp;exph=340&amp;expw=970&amp;q=cause+of+adhd&amp;simid=608054089814074088&amp;FORM=IRPRST&amp;ck=9BDF2FB542AFD77A57318A48129B914A&amp;selectedIndex=64&amp;ajaxhist=0&amp;ajaxserp=0"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patient.info/childrens-health/attention-deficit-hyperactivity-disorder-adhd"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bing.com/images/search?view=detailV2&amp;ccid=DseX2U3h&amp;id=91446ECD4CDE8CBF79157F7AF656BF8EC00B5DAF&amp;thid=OIP.DseX2U3h69SzdZwA8wvaGQHaEU&amp;mediaurl=https%3a%2f%2fth.bing.com%2fth%2fid%2fR.0ec797d94de1ebd4b3759c00f30bda19%3frik%3dr10LwI6%252fVvZ6fw%26riu%3dhttp%253a%252f%252fwww.nerochat.com%252fweb%252fen%252fimages%252fblog%252fStand_out_from_competition.jpg%26ehk%3d0qfVjnjgZ%252frc83pGeof654rXaYo9AjZk%252fJcbNluHotY%253d%26risl%3d%26pid%3dImgRaw%26r%3d0&amp;exph=466&amp;expw=800&amp;q=compete+image&amp;simid=608023964948371565&amp;FORM=IRPRST&amp;ck=3329B2D35F4EB1C584ABE390FB28DF93&amp;selectedIndex=18&amp;ajaxhist=0&amp;ajaxserp=0"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bing.com/images/search?view=detailV2&amp;ccid=ZzR07ylR&amp;id=E17FF2464B34E2C000E54FF7C56D59DCC7077F79&amp;thid=OIP.ZzR07ylRi3SjH_azbYWTxAHaE8&amp;mediaurl=https%3a%2f%2fchesapeakeadd.com%2fwp-content%2fuploads%2f2019%2f10%2fArticle-6-Picture.jpg&amp;cdnurl=https%3a%2f%2fth.bing.com%2fth%2fid%2fR.673474ef29518b74a31ff6b36d8593c4%3frik%3deX8Hx9xZbcX3Tw%26pid%3dImgRaw%26r%3d0&amp;exph=400&amp;expw=600&amp;q=ADHD+Nice&amp;simid=608003241883298838&amp;FORM=IRPRST&amp;ck=A4FBCC3885F747B44DAB911360528836&amp;selectedIndex=50&amp;ajaxhist=0&amp;ajaxserp=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verywellmind.com/add-and-attention-deficit-disorders-2161810"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bing.com/images/search?view=detailV2&amp;ccid=CpT0qGFe&amp;id=89D9822384B83525E1C10FDFBE1D96C52B329B93&amp;thid=OIP.CpT0qGFeTVuCE4DkK9hYeQHaFj&amp;mediaurl=https%3a%2f%2fwww.thehealthjournals.com%2fwp-content%2fuploads%2f2016%2f05%2f2016_06_Feat_ADHD_Men.jpg&amp;cdnurl=https%3a%2f%2fth.bing.com%2fth%2fid%2fR.0a94f4a8615e4d5b821380e42bd85879%3frik%3dk5syK8WWHb7fDw%26pid%3dImgRaw%26r%3d0&amp;exph=600&amp;expw=800&amp;q=inattention+adhd&amp;simid=608043249339015014&amp;FORM=IRPRST&amp;ck=D141BB9D04D7F94F78D73ADE51458222&amp;selectedIndex=21&amp;ajaxhist=0&amp;ajaxserp=0" TargetMode="External"/><Relationship Id="rId4" Type="http://schemas.openxmlformats.org/officeDocument/2006/relationships/hyperlink" Target="https://www.verywellmind.com/adhd-inattentive-type-symptoms-diagnosis-and-treatment-5224357"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bing.com/images/search?view=detailV2&amp;ccid=haXIsDAF&amp;id=DF2DD1B418016EF6044CFA353E20E9D184367A5D&amp;thid=OIP.haXIsDAFcoTNA-ACOhV9BgHaFz&amp;mediaurl=https%3a%2f%2fstudy.com%2fcimages%2fmultimages%2f16%2fhiperactividad_large.jpg&amp;cdnurl=https%3a%2f%2fth.bing.com%2fth%2fid%2fR.85a5c8b030057284cd03e0023a157d06%3frik%3dXXo2hNHpID41%252bg%26pid%3dImgRaw%26r%3d0&amp;exph=235&amp;expw=300&amp;q=hyperactivity+adhd&amp;simid=608047501332738784&amp;FORM=IRPRST&amp;ck=B37F6748324886366E678CB0F7E156D4&amp;selectedIndex=111&amp;ajaxhist=0&amp;ajaxserp=0"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bing.com/images/search?view=detailV2&amp;ccid=qTDXBJte&amp;id=6C7E2C04D6C76EBF75AB43DE7731ECE13BFFBBE5&amp;thid=OIP.qTDXBJtejPDvjmhG1T-qigHaEt&amp;mediaurl=https%3a%2f%2fi.pinimg.com%2foriginals%2f70%2f6a%2ff5%2f706af555b451e53389dff7191f463a23.jpg&amp;cdnurl=https%3a%2f%2fth.bing.com%2fth%2fid%2fR.a930d7049b5e8cf0ef8e6846d53faa8a%3frik%3d5bv%252fO%252bHsMXfeQw%26pid%3dImgRaw%26r%3d0&amp;exph=350&amp;expw=550&amp;q=impulse+at+work+for+adhd&amp;simid=608009331984123194&amp;FORM=IRPRST&amp;ck=46549557C14781F89412A0DF0112673C&amp;selectedIndex=26&amp;ajaxhist=0&amp;ajaxserp=0" TargetMode="External"/><Relationship Id="rId5" Type="http://schemas.openxmlformats.org/officeDocument/2006/relationships/hyperlink" Target="https://www.verywellmind.com/adhd-inattentive-type-symptoms-diagnosis-and-treatment-5224357" TargetMode="External"/><Relationship Id="rId4" Type="http://schemas.openxmlformats.org/officeDocument/2006/relationships/hyperlink" Target="https://www.verywellmind.com/what-is-adhd-combined-type-4135385"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adhdcoaching.org/adhdfacts"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patient.info/childrens-health/attention-deficit-hyperactivity-disorder-adhd" TargetMode="External"/><Relationship Id="rId5" Type="http://schemas.openxmlformats.org/officeDocument/2006/relationships/hyperlink" Target="https://www.bing.com/images/search?view=detailV2&amp;ccid=ccGywqQn&amp;id=6F06C0CE5F1F97604D3B7A6F4446A68E2EE34F0B&amp;thid=OIP.ccGywqQnNOMeEjSE67L46wHaGa&amp;mediaurl=https%3a%2f%2fwww.orlandosentinel.com%2fresizer%2fjXUeBVmnLfCFKpf7enOsYuGbKjg%3d%2f1200x1039%2ftop%2farc-anglerfish-arc2-prod-tronc.s3.amazonaws.com%2fpublic%2fLKGLZZVBUJCO5JB6OIMYZTQFLI.jpg&amp;cdnurl=https%3a%2f%2fth.bing.com%2fth%2fid%2fR.71c1b2c2a42734e31e123484ebb2f8eb%3frik%3dC0%252fjLo6mRkRveg%26pid%3dImgRaw%26r%3d0&amp;exph=1039&amp;expw=1200&amp;q=stats+images&amp;simid=608009138712217941&amp;FORM=IRPRST&amp;ck=7451AD14D29B96F10E9FD1EA4B5024C7&amp;selectedIndex=2&amp;ajaxhist=0&amp;ajaxserp=0" TargetMode="External"/><Relationship Id="rId4" Type="http://schemas.openxmlformats.org/officeDocument/2006/relationships/hyperlink" Target="https://adhduk.co.uk/adhd-incidence/#:~:text=ADHD%20Incidence%20Summary%3A%20We%20believe%20the%20best%20data,the%20UK%20with%20ADHD%20%28708%2C000%20children%2C%201%2C9m%20adults%29"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bing.com/images/search?view=detailV2&amp;ccid=oWkA53Fq&amp;id=DDAD3F4763AA51F0EE2B980FC5ADE1532C43CD9A&amp;thid=OIP.oWkA53FqZDleZ8UDO1whcwHaHa&amp;mediaurl=https%3a%2f%2fi.pinimg.com%2foriginals%2f9d%2fe7%2fee%2f9de7ee72c6dee90b322aa63f9b5eb53e.jpg&amp;cdnurl=https%3a%2f%2fth.bing.com%2fth%2fid%2fR.a16900e7716a64395e67c5033b5c2173%3frik%3dms1DLFPhrcUPmA%26pid%3dImgRaw%26r%3d0&amp;exph=960&amp;expw=960&amp;q=adhd+race+car&amp;simid=608011393573861971&amp;FORM=IRPRST&amp;ck=4172190B67571D9D8A1073B407597950&amp;selectedIndex=17&amp;ajaxhist=0&amp;ajaxserp=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bing.com/images/search?view=detailV2&amp;ccid=HuOyXwBp&amp;id=B7E2BDCF7C93FCF89A6D6C7F7FCC7D066CE8577F&amp;thid=OIP.HuOyXwBppfNJsSRlyy85FwHaHQ&amp;mediaurl=https%3a%2f%2fpics.me.me%2fscientists-say-that-being-forgetful-is-actually-a-sign-of-29286788.png&amp;cdnurl=https%3a%2f%2fth.bing.com%2fth%2fid%2fR.1ee3b25f0069a5f349b12465cb2f3917%3frik%3df1fobAZ9zH9%252fbA%26pid%3dImgRaw%26r%3d0&amp;exph=490&amp;expw=500&amp;q=forgetful+images&amp;simid=607997692626097347&amp;FORM=IRPRST&amp;ck=E4AA24E031736F30855DBDA5A66E6D76&amp;selectedIndex=26&amp;ajaxhist=0&amp;ajaxserp=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additudemag.com/improve-working-memory/"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bing.com/images/search?view=detailV2&amp;ccid=%2fID7e08F&amp;id=B07CA7500F6D058A2D4A6DEEB0E39C78ACA773F9&amp;thid=OIP._ID7e08FSXkSExpY7yylYgHaFS&amp;mediaurl=https%3a%2f%2fi0.wp.com%2fwww.planetneurodivergent.com%2fwp-content%2fuploads%2f2020%2f04%2fADHD.jpg%3fzoom%3d2%26resize%3d350%252C250%26ssl%3d1&amp;cdnurl=https%3a%2f%2fth.bing.com%2fth%2fid%2fR.fc80fb7b4f05497912131a58ef2ca562%3frik%3d%252bXOnrHic47DubQ%26pid%3dImgRaw%26r%3d0&amp;exph=500&amp;expw=700&amp;q=ADHD+Disorganised&amp;simid=608050421914221391&amp;FORM=IRPRST&amp;ck=3AAA1F03898FFE5196BE62FA3499477B&amp;selectedIndex=0&amp;ajaxhist=0&amp;ajaxserp=0"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2ENAadq65Jc"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bing.com/images/search?view=detailV2&amp;ccid=kt1mZLIM&amp;id=4C1B17BCD72D465C8200D71141A6A983BB5BF777&amp;thid=OIP.kt1mZLIMhO8lahvKl_5HsQHaEK&amp;mediaurl=https%3a%2f%2fi.ytimg.com%2fvi%2f-nWaXhyYjiQ%2fmaxresdefault.jpg&amp;cdnurl=https%3a%2f%2fth.bing.com%2fth%2fid%2fR.92dd6664b20c84ef256a1bca97fe47b1%3frik%3dd%252fdbu4OppkER1w%26pid%3dImgRaw%26r%3d0&amp;exph=720&amp;expw=1280&amp;q=super+power+of+adhd+youtube&amp;simid=607988660307567810&amp;FORM=IRPRST&amp;ck=7D273057E651A223A6BFDE5614AE2585&amp;selectedIndex=5&amp;ajaxhist=0&amp;ajaxserp=0"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journals.sagepub.com/doi/full/10.1177/1087054717727352"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medicalnewstoday.com/articles/adhd-benefits#adhd-superpowers"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skjan.org/disabilities/Attention-Deficit-Hyperactivity-Disorder-AD-HD.cf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bing.com/images/search?view=detailV2&amp;ccid=l%2fRKP1YW&amp;id=5E449BB7B883A5FFDAC1A1A75DE4B1E25523FDFC&amp;thid=OIP.l_RKP1YWYCEQBh27LT9C3AHaNa&amp;mediaurl=https%3a%2f%2fwww.inspiremalibu.com%2fwp-content%2fuploads%2f2018%2f05%2ffamous-people-with-adhd.jpg&amp;cdnurl=https%3a%2f%2fth.bing.com%2fth%2fid%2fR.97f44a3f5616602110061dbb2d3f42dc%3frik%3d%252fP0jVeKx5F2noQ%26pid%3dImgRaw%26r%3d0&amp;exph=996&amp;expw=550&amp;q=celebs+who+have+adhd&amp;simid=608049292356966878&amp;FORM=IRPRST&amp;ck=CA997323DDC5243C227A906E3147CF51&amp;selectedIndex=9&amp;ajaxhist=0&amp;ajaxserp=0"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ipd.co.uk/knowledge/fundamentals/emp-law/disability-discrimination/factsheet"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gov.uk/government/publications/health-matters-health-and-work/health-matters-health-and-work"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mailto:Edna@solent.nhs.uk"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a:p>
            <a:endParaRPr lang="en-GB">
              <a:cs typeface="Calibri"/>
            </a:endParaRPr>
          </a:p>
          <a:p>
            <a:r>
              <a:rPr lang="en-GB">
                <a:cs typeface="Calibri"/>
              </a:rPr>
              <a:t>Just to add we will be sending out the slides from todays presentation which will include the EDNA poster and upcoming events that we have running over the next few months. There will be a little quiz at the end as we are aware that some of us wish to fall asleep throughout a presentation – but should you feel overwhelmed at any point please feel free to go make yourself a hot drink and come back to us! Please do feel free to add any comments in the chat and we can have time at the end of the presentation to discuss in more detail. You will note that we will be reading from the slides today to ensure we cater for all needs.</a:t>
            </a:r>
          </a:p>
        </p:txBody>
      </p:sp>
      <p:sp>
        <p:nvSpPr>
          <p:cNvPr id="4" name="Slide Number Placeholder 3"/>
          <p:cNvSpPr>
            <a:spLocks noGrp="1"/>
          </p:cNvSpPr>
          <p:nvPr>
            <p:ph type="sldNum" sz="quarter" idx="5"/>
          </p:nvPr>
        </p:nvSpPr>
        <p:spPr/>
        <p:txBody>
          <a:bodyPr/>
          <a:lstStyle/>
          <a:p>
            <a:fld id="{DFBF5094-4709-4B26-AD78-84C66C2EBCFA}" type="slidenum">
              <a:rPr lang="en-GB" smtClean="0"/>
              <a:t>1</a:t>
            </a:fld>
            <a:endParaRPr lang="en-GB"/>
          </a:p>
        </p:txBody>
      </p:sp>
    </p:spTree>
    <p:extLst>
      <p:ext uri="{BB962C8B-B14F-4D97-AF65-F5344CB8AC3E}">
        <p14:creationId xmlns:p14="http://schemas.microsoft.com/office/powerpoint/2010/main" val="97461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a:p>
            <a:endParaRPr lang="en-GB"/>
          </a:p>
          <a:p>
            <a:r>
              <a:rPr lang="en-GB"/>
              <a:t>https://healthwatchwiganandleigh.co.uk/advice-and-information/2020-09-15/hidden-disabilities-what-do-sunflower-lanyards-mean</a:t>
            </a:r>
          </a:p>
        </p:txBody>
      </p:sp>
      <p:sp>
        <p:nvSpPr>
          <p:cNvPr id="4" name="Slide Number Placeholder 3"/>
          <p:cNvSpPr>
            <a:spLocks noGrp="1"/>
          </p:cNvSpPr>
          <p:nvPr>
            <p:ph type="sldNum" sz="quarter" idx="5"/>
          </p:nvPr>
        </p:nvSpPr>
        <p:spPr/>
        <p:txBody>
          <a:bodyPr/>
          <a:lstStyle/>
          <a:p>
            <a:fld id="{BDA764B7-4D74-4BDF-A209-4CB74FBC6B60}" type="slidenum">
              <a:rPr lang="en-GB" smtClean="0"/>
              <a:t>10</a:t>
            </a:fld>
            <a:endParaRPr lang="en-GB"/>
          </a:p>
        </p:txBody>
      </p:sp>
    </p:spTree>
    <p:extLst>
      <p:ext uri="{BB962C8B-B14F-4D97-AF65-F5344CB8AC3E}">
        <p14:creationId xmlns:p14="http://schemas.microsoft.com/office/powerpoint/2010/main" val="3076976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DFBF5094-4709-4B26-AD78-84C66C2EBCFA}" type="slidenum">
              <a:rPr lang="en-GB" smtClean="0"/>
              <a:t>11</a:t>
            </a:fld>
            <a:endParaRPr lang="en-GB"/>
          </a:p>
        </p:txBody>
      </p:sp>
    </p:spTree>
    <p:extLst>
      <p:ext uri="{BB962C8B-B14F-4D97-AF65-F5344CB8AC3E}">
        <p14:creationId xmlns:p14="http://schemas.microsoft.com/office/powerpoint/2010/main" val="3956331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a:p>
            <a:endParaRPr lang="en-GB"/>
          </a:p>
          <a:p>
            <a:r>
              <a:rPr lang="en-GB"/>
              <a:t>https://bhayanilaw.co.uk/neurodiversity-in-the-workplace/</a:t>
            </a:r>
          </a:p>
        </p:txBody>
      </p:sp>
      <p:sp>
        <p:nvSpPr>
          <p:cNvPr id="4" name="Slide Number Placeholder 3"/>
          <p:cNvSpPr>
            <a:spLocks noGrp="1"/>
          </p:cNvSpPr>
          <p:nvPr>
            <p:ph type="sldNum" sz="quarter" idx="5"/>
          </p:nvPr>
        </p:nvSpPr>
        <p:spPr/>
        <p:txBody>
          <a:bodyPr/>
          <a:lstStyle/>
          <a:p>
            <a:fld id="{BDA764B7-4D74-4BDF-A209-4CB74FBC6B60}" type="slidenum">
              <a:rPr lang="en-GB" smtClean="0"/>
              <a:t>12</a:t>
            </a:fld>
            <a:endParaRPr lang="en-GB"/>
          </a:p>
        </p:txBody>
      </p:sp>
    </p:spTree>
    <p:extLst>
      <p:ext uri="{BB962C8B-B14F-4D97-AF65-F5344CB8AC3E}">
        <p14:creationId xmlns:p14="http://schemas.microsoft.com/office/powerpoint/2010/main" val="829580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chemeClr val="tx1"/>
                </a:solidFill>
              </a:rPr>
              <a:t>Lisa</a:t>
            </a:r>
          </a:p>
          <a:p>
            <a:endParaRPr lang="en-GB" b="0" u="none">
              <a:solidFill>
                <a:schemeClr val="tx1"/>
              </a:solidFill>
              <a:hlinkClick r:id="rId3">
                <a:extLst>
                  <a:ext uri="{A12FA001-AC4F-418D-AE19-62706E023703}">
                    <ahyp:hlinkClr xmlns:ahyp="http://schemas.microsoft.com/office/drawing/2018/hyperlinkcolor" val="tx"/>
                  </a:ext>
                </a:extLst>
              </a:hlinkClick>
            </a:endParaRPr>
          </a:p>
          <a:p>
            <a:r>
              <a:rPr lang="en-GB">
                <a:solidFill>
                  <a:srgbClr val="0563C1"/>
                </a:solidFill>
                <a:hlinkClick r:id="rId3">
                  <a:extLst>
                    <a:ext uri="{A12FA001-AC4F-418D-AE19-62706E023703}">
                      <ahyp:hlinkClr xmlns:ahyp="http://schemas.microsoft.com/office/drawing/2018/hyperlinkcolor" val="tx"/>
                    </a:ext>
                  </a:extLst>
                </a:hlinkClick>
              </a:rPr>
              <a:t>What is neurodiversity? - Harvard Health</a:t>
            </a:r>
            <a:endParaRPr lang="en-GB">
              <a:solidFill>
                <a:srgbClr val="0563C1"/>
              </a:solidFill>
            </a:endParaRPr>
          </a:p>
        </p:txBody>
      </p:sp>
      <p:sp>
        <p:nvSpPr>
          <p:cNvPr id="4" name="Slide Number Placeholder 3"/>
          <p:cNvSpPr>
            <a:spLocks noGrp="1"/>
          </p:cNvSpPr>
          <p:nvPr>
            <p:ph type="sldNum" sz="quarter" idx="5"/>
          </p:nvPr>
        </p:nvSpPr>
        <p:spPr/>
        <p:txBody>
          <a:bodyPr/>
          <a:lstStyle/>
          <a:p>
            <a:fld id="{BDA764B7-4D74-4BDF-A209-4CB74FBC6B60}" type="slidenum">
              <a:rPr lang="en-GB" smtClean="0"/>
              <a:t>13</a:t>
            </a:fld>
            <a:endParaRPr lang="en-GB"/>
          </a:p>
        </p:txBody>
      </p:sp>
    </p:spTree>
    <p:extLst>
      <p:ext uri="{BB962C8B-B14F-4D97-AF65-F5344CB8AC3E}">
        <p14:creationId xmlns:p14="http://schemas.microsoft.com/office/powerpoint/2010/main" val="3068913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a:p>
            <a:endParaRPr lang="en-GB"/>
          </a:p>
          <a:p>
            <a:r>
              <a:rPr lang="en-GB"/>
              <a:t>https://blogs.surrey.ac.uk/librarynews/2022/03/21/what-is-neurodiversity/</a:t>
            </a:r>
          </a:p>
        </p:txBody>
      </p:sp>
      <p:sp>
        <p:nvSpPr>
          <p:cNvPr id="4" name="Slide Number Placeholder 3"/>
          <p:cNvSpPr>
            <a:spLocks noGrp="1"/>
          </p:cNvSpPr>
          <p:nvPr>
            <p:ph type="sldNum" sz="quarter" idx="5"/>
          </p:nvPr>
        </p:nvSpPr>
        <p:spPr/>
        <p:txBody>
          <a:bodyPr/>
          <a:lstStyle/>
          <a:p>
            <a:fld id="{BDA764B7-4D74-4BDF-A209-4CB74FBC6B60}" type="slidenum">
              <a:rPr lang="en-GB" smtClean="0"/>
              <a:t>14</a:t>
            </a:fld>
            <a:endParaRPr lang="en-GB"/>
          </a:p>
        </p:txBody>
      </p:sp>
    </p:spTree>
    <p:extLst>
      <p:ext uri="{BB962C8B-B14F-4D97-AF65-F5344CB8AC3E}">
        <p14:creationId xmlns:p14="http://schemas.microsoft.com/office/powerpoint/2010/main" val="4025726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DFBF5094-4709-4B26-AD78-84C66C2EBCFA}" type="slidenum">
              <a:rPr lang="en-GB" smtClean="0"/>
              <a:t>15</a:t>
            </a:fld>
            <a:endParaRPr lang="en-GB"/>
          </a:p>
        </p:txBody>
      </p:sp>
    </p:spTree>
    <p:extLst>
      <p:ext uri="{BB962C8B-B14F-4D97-AF65-F5344CB8AC3E}">
        <p14:creationId xmlns:p14="http://schemas.microsoft.com/office/powerpoint/2010/main" val="3125726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Alice</a:t>
            </a:r>
          </a:p>
        </p:txBody>
      </p:sp>
      <p:sp>
        <p:nvSpPr>
          <p:cNvPr id="4" name="Slide Number Placeholder 3"/>
          <p:cNvSpPr>
            <a:spLocks noGrp="1"/>
          </p:cNvSpPr>
          <p:nvPr>
            <p:ph type="sldNum" sz="quarter" idx="5"/>
          </p:nvPr>
        </p:nvSpPr>
        <p:spPr/>
        <p:txBody>
          <a:bodyPr/>
          <a:lstStyle/>
          <a:p>
            <a:fld id="{DFBF5094-4709-4B26-AD78-84C66C2EBCFA}" type="slidenum">
              <a:rPr lang="en-GB" smtClean="0"/>
              <a:t>16</a:t>
            </a:fld>
            <a:endParaRPr lang="en-GB"/>
          </a:p>
        </p:txBody>
      </p:sp>
    </p:spTree>
    <p:extLst>
      <p:ext uri="{BB962C8B-B14F-4D97-AF65-F5344CB8AC3E}">
        <p14:creationId xmlns:p14="http://schemas.microsoft.com/office/powerpoint/2010/main" val="535215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Alice</a:t>
            </a:r>
          </a:p>
        </p:txBody>
      </p:sp>
      <p:sp>
        <p:nvSpPr>
          <p:cNvPr id="4" name="Slide Number Placeholder 3"/>
          <p:cNvSpPr>
            <a:spLocks noGrp="1"/>
          </p:cNvSpPr>
          <p:nvPr>
            <p:ph type="sldNum" sz="quarter" idx="5"/>
          </p:nvPr>
        </p:nvSpPr>
        <p:spPr/>
        <p:txBody>
          <a:bodyPr/>
          <a:lstStyle/>
          <a:p>
            <a:fld id="{DFBF5094-4709-4B26-AD78-84C66C2EBCFA}" type="slidenum">
              <a:rPr lang="en-GB" smtClean="0"/>
              <a:t>17</a:t>
            </a:fld>
            <a:endParaRPr lang="en-GB"/>
          </a:p>
        </p:txBody>
      </p:sp>
    </p:spTree>
    <p:extLst>
      <p:ext uri="{BB962C8B-B14F-4D97-AF65-F5344CB8AC3E}">
        <p14:creationId xmlns:p14="http://schemas.microsoft.com/office/powerpoint/2010/main" val="3770288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Alice</a:t>
            </a:r>
          </a:p>
        </p:txBody>
      </p:sp>
      <p:sp>
        <p:nvSpPr>
          <p:cNvPr id="4" name="Slide Number Placeholder 3"/>
          <p:cNvSpPr>
            <a:spLocks noGrp="1"/>
          </p:cNvSpPr>
          <p:nvPr>
            <p:ph type="sldNum" sz="quarter" idx="5"/>
          </p:nvPr>
        </p:nvSpPr>
        <p:spPr/>
        <p:txBody>
          <a:bodyPr/>
          <a:lstStyle/>
          <a:p>
            <a:fld id="{DFBF5094-4709-4B26-AD78-84C66C2EBCFA}" type="slidenum">
              <a:rPr lang="en-GB" smtClean="0"/>
              <a:t>18</a:t>
            </a:fld>
            <a:endParaRPr lang="en-GB"/>
          </a:p>
        </p:txBody>
      </p:sp>
    </p:spTree>
    <p:extLst>
      <p:ext uri="{BB962C8B-B14F-4D97-AF65-F5344CB8AC3E}">
        <p14:creationId xmlns:p14="http://schemas.microsoft.com/office/powerpoint/2010/main" val="117040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Alice</a:t>
            </a:r>
          </a:p>
          <a:p>
            <a:endParaRPr lang="en-GB" sz="1600">
              <a:latin typeface="+mj-lt"/>
            </a:endParaRPr>
          </a:p>
          <a:p>
            <a:r>
              <a:rPr lang="en-GB" sz="2400" b="0" i="0">
                <a:solidFill>
                  <a:srgbClr val="000000"/>
                </a:solidFill>
                <a:effectLst/>
                <a:latin typeface="Open Sans" panose="020B0606030504020204" pitchFamily="34" charset="0"/>
              </a:rPr>
              <a:t>Reasonable adjustments are tailored to an individual person. They can cover any area of work.</a:t>
            </a:r>
            <a:r>
              <a:rPr lang="en-GB" sz="1600" b="0" i="0">
                <a:solidFill>
                  <a:srgbClr val="000000"/>
                </a:solidFill>
                <a:effectLst/>
                <a:latin typeface="+mj-lt"/>
              </a:rPr>
              <a:t> </a:t>
            </a:r>
            <a:endParaRPr lang="en-GB" sz="160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a:t>https://grainesdesol.fr/blog/2018/01/26/linsertion-professionnelle-pour-les-personnes-handicapees-2/</a:t>
            </a:r>
          </a:p>
        </p:txBody>
      </p:sp>
      <p:sp>
        <p:nvSpPr>
          <p:cNvPr id="4" name="Slide Number Placeholder 3"/>
          <p:cNvSpPr>
            <a:spLocks noGrp="1"/>
          </p:cNvSpPr>
          <p:nvPr>
            <p:ph type="sldNum" sz="quarter" idx="5"/>
          </p:nvPr>
        </p:nvSpPr>
        <p:spPr/>
        <p:txBody>
          <a:bodyPr/>
          <a:lstStyle/>
          <a:p>
            <a:fld id="{BDA764B7-4D74-4BDF-A209-4CB74FBC6B60}" type="slidenum">
              <a:rPr lang="en-GB" smtClean="0"/>
              <a:t>19</a:t>
            </a:fld>
            <a:endParaRPr lang="en-GB"/>
          </a:p>
        </p:txBody>
      </p:sp>
    </p:spTree>
    <p:extLst>
      <p:ext uri="{BB962C8B-B14F-4D97-AF65-F5344CB8AC3E}">
        <p14:creationId xmlns:p14="http://schemas.microsoft.com/office/powerpoint/2010/main" val="35257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DFBF5094-4709-4B26-AD78-84C66C2EBCFA}" type="slidenum">
              <a:rPr lang="en-GB" smtClean="0"/>
              <a:t>2</a:t>
            </a:fld>
            <a:endParaRPr lang="en-GB"/>
          </a:p>
        </p:txBody>
      </p:sp>
    </p:spTree>
    <p:extLst>
      <p:ext uri="{BB962C8B-B14F-4D97-AF65-F5344CB8AC3E}">
        <p14:creationId xmlns:p14="http://schemas.microsoft.com/office/powerpoint/2010/main" val="159997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Alice</a:t>
            </a:r>
          </a:p>
          <a:p>
            <a:endParaRPr lang="en-GB"/>
          </a:p>
          <a:p>
            <a:pPr algn="l" rtl="0" fontAlgn="base"/>
            <a:r>
              <a:rPr lang="en-GB" sz="1200" b="0" i="0">
                <a:solidFill>
                  <a:srgbClr val="444444"/>
                </a:solidFill>
                <a:effectLst/>
                <a:latin typeface="+mj-lt"/>
              </a:rPr>
              <a:t>​</a:t>
            </a:r>
            <a:r>
              <a:rPr lang="en-GB" sz="1200" b="0" i="0" u="none" strike="noStrike">
                <a:solidFill>
                  <a:srgbClr val="444444"/>
                </a:solidFill>
                <a:effectLst/>
                <a:latin typeface="+mj-lt"/>
              </a:rPr>
              <a:t>Access to Work is a government grant scheme which helps people with a disability or health condition to start or remain in employment. It can provide practical and financial support to help people overcome barriers within the workplace. </a:t>
            </a:r>
            <a:endParaRPr lang="en-GB" sz="1200" b="0" i="0">
              <a:solidFill>
                <a:srgbClr val="444444"/>
              </a:solidFill>
              <a:effectLst/>
              <a:latin typeface="+mj-lt"/>
            </a:endParaRPr>
          </a:p>
          <a:p>
            <a:r>
              <a:rPr lang="en-GB" b="0" i="0">
                <a:solidFill>
                  <a:srgbClr val="0B0C0C"/>
                </a:solidFill>
                <a:effectLst/>
                <a:latin typeface="GDS Transport"/>
              </a:rPr>
              <a:t>The support you get will depend on your individual needs. </a:t>
            </a:r>
            <a:endParaRPr lang="en-GB"/>
          </a:p>
        </p:txBody>
      </p:sp>
      <p:sp>
        <p:nvSpPr>
          <p:cNvPr id="4" name="Slide Number Placeholder 3"/>
          <p:cNvSpPr>
            <a:spLocks noGrp="1"/>
          </p:cNvSpPr>
          <p:nvPr>
            <p:ph type="sldNum" sz="quarter" idx="5"/>
          </p:nvPr>
        </p:nvSpPr>
        <p:spPr/>
        <p:txBody>
          <a:bodyPr/>
          <a:lstStyle/>
          <a:p>
            <a:fld id="{DFBF5094-4709-4B26-AD78-84C66C2EBCFA}" type="slidenum">
              <a:rPr lang="en-GB" smtClean="0"/>
              <a:t>20</a:t>
            </a:fld>
            <a:endParaRPr lang="en-GB"/>
          </a:p>
        </p:txBody>
      </p:sp>
    </p:spTree>
    <p:extLst>
      <p:ext uri="{BB962C8B-B14F-4D97-AF65-F5344CB8AC3E}">
        <p14:creationId xmlns:p14="http://schemas.microsoft.com/office/powerpoint/2010/main" val="720232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Alice</a:t>
            </a:r>
          </a:p>
          <a:p>
            <a:r>
              <a:rPr lang="en-GB"/>
              <a:t>https://workplacepartners.com.au/services/business-improvement/people/</a:t>
            </a:r>
          </a:p>
          <a:p>
            <a:endParaRPr lang="en-GB"/>
          </a:p>
          <a:p>
            <a:endParaRPr lang="en-GB"/>
          </a:p>
        </p:txBody>
      </p:sp>
      <p:sp>
        <p:nvSpPr>
          <p:cNvPr id="4" name="Slide Number Placeholder 3"/>
          <p:cNvSpPr>
            <a:spLocks noGrp="1"/>
          </p:cNvSpPr>
          <p:nvPr>
            <p:ph type="sldNum" sz="quarter" idx="5"/>
          </p:nvPr>
        </p:nvSpPr>
        <p:spPr/>
        <p:txBody>
          <a:bodyPr/>
          <a:lstStyle/>
          <a:p>
            <a:fld id="{BDA764B7-4D74-4BDF-A209-4CB74FBC6B60}" type="slidenum">
              <a:rPr lang="en-GB" smtClean="0"/>
              <a:t>21</a:t>
            </a:fld>
            <a:endParaRPr lang="en-GB"/>
          </a:p>
        </p:txBody>
      </p:sp>
    </p:spTree>
    <p:extLst>
      <p:ext uri="{BB962C8B-B14F-4D97-AF65-F5344CB8AC3E}">
        <p14:creationId xmlns:p14="http://schemas.microsoft.com/office/powerpoint/2010/main" val="1887882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Alice</a:t>
            </a:r>
          </a:p>
          <a:p>
            <a:endParaRPr lang="en-GB"/>
          </a:p>
          <a:p>
            <a:r>
              <a:rPr lang="en-GB"/>
              <a:t>https://www.121captions.com/2021/04/26/access-to-work/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https://practiceindex.co.uk/gp/blog/reasonable-adjustments-workplace-robyn-clark/</a:t>
            </a:r>
          </a:p>
          <a:p>
            <a:endParaRPr lang="en-GB"/>
          </a:p>
          <a:p>
            <a:endParaRPr lang="en-GB"/>
          </a:p>
          <a:p>
            <a:r>
              <a:rPr lang="en-GB"/>
              <a:t>https://fluiditysoftware.com/</a:t>
            </a:r>
          </a:p>
        </p:txBody>
      </p:sp>
      <p:sp>
        <p:nvSpPr>
          <p:cNvPr id="4" name="Slide Number Placeholder 3"/>
          <p:cNvSpPr>
            <a:spLocks noGrp="1"/>
          </p:cNvSpPr>
          <p:nvPr>
            <p:ph type="sldNum" sz="quarter" idx="5"/>
          </p:nvPr>
        </p:nvSpPr>
        <p:spPr/>
        <p:txBody>
          <a:bodyPr/>
          <a:lstStyle/>
          <a:p>
            <a:fld id="{BDA764B7-4D74-4BDF-A209-4CB74FBC6B60}" type="slidenum">
              <a:rPr lang="en-GB" smtClean="0"/>
              <a:t>22</a:t>
            </a:fld>
            <a:endParaRPr lang="en-GB"/>
          </a:p>
        </p:txBody>
      </p:sp>
    </p:spTree>
    <p:extLst>
      <p:ext uri="{BB962C8B-B14F-4D97-AF65-F5344CB8AC3E}">
        <p14:creationId xmlns:p14="http://schemas.microsoft.com/office/powerpoint/2010/main" val="2350905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Alice – pass over</a:t>
            </a:r>
          </a:p>
        </p:txBody>
      </p:sp>
      <p:sp>
        <p:nvSpPr>
          <p:cNvPr id="4" name="Slide Number Placeholder 3"/>
          <p:cNvSpPr>
            <a:spLocks noGrp="1"/>
          </p:cNvSpPr>
          <p:nvPr>
            <p:ph type="sldNum" sz="quarter" idx="5"/>
          </p:nvPr>
        </p:nvSpPr>
        <p:spPr/>
        <p:txBody>
          <a:bodyPr/>
          <a:lstStyle/>
          <a:p>
            <a:fld id="{DFBF5094-4709-4B26-AD78-84C66C2EBCFA}" type="slidenum">
              <a:rPr lang="en-GB" smtClean="0"/>
              <a:t>23</a:t>
            </a:fld>
            <a:endParaRPr lang="en-GB"/>
          </a:p>
        </p:txBody>
      </p:sp>
    </p:spTree>
    <p:extLst>
      <p:ext uri="{BB962C8B-B14F-4D97-AF65-F5344CB8AC3E}">
        <p14:creationId xmlns:p14="http://schemas.microsoft.com/office/powerpoint/2010/main" val="623726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5400" b="0" i="0">
                <a:solidFill>
                  <a:srgbClr val="111111"/>
                </a:solidFill>
                <a:effectLst/>
                <a:latin typeface="Helvetica" panose="020B0604020202020204" pitchFamily="34" charset="0"/>
              </a:rPr>
              <a:t>Lisa</a:t>
            </a:r>
          </a:p>
          <a:p>
            <a:pPr algn="l"/>
            <a:endParaRPr lang="en-GB" sz="5400" b="0" i="0">
              <a:solidFill>
                <a:srgbClr val="111111"/>
              </a:solidFill>
              <a:effectLst/>
              <a:latin typeface="Helvetica" panose="020B0604020202020204" pitchFamily="34" charset="0"/>
            </a:endParaRPr>
          </a:p>
          <a:p>
            <a:pPr algn="l"/>
            <a:r>
              <a:rPr lang="en-GB" sz="5400" b="0" i="0">
                <a:solidFill>
                  <a:srgbClr val="111111"/>
                </a:solidFill>
                <a:effectLst/>
                <a:latin typeface="Helvetica" panose="020B0604020202020204" pitchFamily="34" charset="0"/>
              </a:rPr>
              <a:t>Attention-deficit/hyperactivity disorder (ADHD) is a condition that affects millions of children and often continues into adulthood.</a:t>
            </a:r>
          </a:p>
          <a:p>
            <a:pPr algn="l"/>
            <a:endParaRPr lang="en-GB" sz="5400" b="0" i="0">
              <a:solidFill>
                <a:srgbClr val="111111"/>
              </a:solidFill>
              <a:effectLst/>
              <a:latin typeface="Helvetica" panose="020B0604020202020204" pitchFamily="34" charset="0"/>
            </a:endParaRPr>
          </a:p>
          <a:p>
            <a:pPr algn="l"/>
            <a:r>
              <a:rPr lang="en-GB" sz="5400" b="0" i="0">
                <a:solidFill>
                  <a:srgbClr val="111111"/>
                </a:solidFill>
                <a:effectLst/>
                <a:latin typeface="Helvetica" panose="020B0604020202020204" pitchFamily="34" charset="0"/>
              </a:rPr>
              <a:t>ADHD includes a combination of persistent problems, such as difficulty sustaining attention, hyperactivity and impulsive behaviour.</a:t>
            </a:r>
          </a:p>
          <a:p>
            <a:pPr algn="l"/>
            <a:endParaRPr lang="en-GB" sz="5400" b="0" i="0">
              <a:solidFill>
                <a:srgbClr val="111111"/>
              </a:solidFill>
              <a:effectLst/>
              <a:latin typeface="Helvetica" panose="020B0604020202020204" pitchFamily="34" charset="0"/>
            </a:endParaRPr>
          </a:p>
          <a:p>
            <a:pPr algn="l"/>
            <a:r>
              <a:rPr lang="en-GB" sz="5400" b="0" i="0">
                <a:solidFill>
                  <a:srgbClr val="111111"/>
                </a:solidFill>
                <a:effectLst/>
                <a:latin typeface="Helvetica" panose="020B0604020202020204" pitchFamily="34" charset="0"/>
              </a:rPr>
              <a:t>People with ADHD may struggle with low self-esteem, troubled relationships, poor performance in school and may struggle later in life in the workplace. However symptoms sometimes lessen with age. </a:t>
            </a:r>
          </a:p>
          <a:p>
            <a:pPr algn="l"/>
            <a:endParaRPr lang="en-GB" sz="5400" b="0" i="0">
              <a:solidFill>
                <a:srgbClr val="111111"/>
              </a:solidFill>
              <a:effectLst/>
              <a:latin typeface="Helvetica" panose="020B0604020202020204" pitchFamily="34" charset="0"/>
            </a:endParaRPr>
          </a:p>
          <a:p>
            <a:pPr algn="l"/>
            <a:r>
              <a:rPr lang="en-GB" sz="5400" b="0" i="0">
                <a:solidFill>
                  <a:srgbClr val="111111"/>
                </a:solidFill>
                <a:effectLst/>
                <a:latin typeface="Helvetica" panose="020B0604020202020204" pitchFamily="34" charset="0"/>
              </a:rPr>
              <a:t>Some people never completely outgrow their ADHD symptoms, but they can learn strategies to be successful.</a:t>
            </a:r>
          </a:p>
          <a:p>
            <a:pPr algn="l"/>
            <a:endParaRPr lang="en-GB" sz="5400" b="0" i="0">
              <a:solidFill>
                <a:srgbClr val="111111"/>
              </a:solidFill>
              <a:effectLst/>
              <a:latin typeface="Helvetica" panose="020B0604020202020204" pitchFamily="34" charset="0"/>
            </a:endParaRPr>
          </a:p>
          <a:p>
            <a:pPr algn="l"/>
            <a:r>
              <a:rPr lang="en-GB" sz="5400" b="0" i="0">
                <a:solidFill>
                  <a:srgbClr val="111111"/>
                </a:solidFill>
                <a:effectLst/>
                <a:latin typeface="Helvetica" panose="020B0604020202020204" pitchFamily="34" charset="0"/>
              </a:rPr>
              <a:t>Whilst treatment won't cure ADHD, it can help a great deal with symptoms. Treatment typically involves medications and behavioural interventions. Early diagnosis and treatment can make a big difference in outcome.</a:t>
            </a:r>
          </a:p>
          <a:p>
            <a:pPr algn="l"/>
            <a:endParaRPr lang="en-GB" sz="5400" b="0" i="0">
              <a:solidFill>
                <a:srgbClr val="111111"/>
              </a:solidFill>
              <a:effectLst/>
              <a:latin typeface="Helvetica" panose="020B0604020202020204" pitchFamily="34" charset="0"/>
            </a:endParaRPr>
          </a:p>
          <a:p>
            <a:pPr algn="l"/>
            <a:r>
              <a:rPr lang="en-GB" sz="7200">
                <a:hlinkClick r:id="rId3"/>
              </a:rPr>
              <a:t>Attention-deficit/hyperactivity disorder (ADHD) in children - Symptoms and causes - Mayo Clinic</a:t>
            </a:r>
            <a:endParaRPr lang="en-GB" sz="7200"/>
          </a:p>
          <a:p>
            <a:pPr algn="l"/>
            <a:endParaRPr lang="en-GB" sz="7200" b="0" i="0">
              <a:solidFill>
                <a:srgbClr val="111111"/>
              </a:solidFill>
              <a:effectLst/>
              <a:latin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200">
                <a:hlinkClick r:id="rId4"/>
              </a:rPr>
              <a:t>ADHD Nice - Bing </a:t>
            </a:r>
            <a:r>
              <a:rPr lang="en-GB" sz="7200">
                <a:highlight>
                  <a:srgbClr val="FFFF00"/>
                </a:highlight>
                <a:hlinkClick r:id="rId4"/>
              </a:rPr>
              <a:t>images</a:t>
            </a:r>
            <a:r>
              <a:rPr lang="en-GB" sz="7200">
                <a:highlight>
                  <a:srgbClr val="FFFF00"/>
                </a:highlight>
              </a:rPr>
              <a:t> </a:t>
            </a:r>
            <a:r>
              <a:rPr lang="fr-FR" sz="7200">
                <a:hlinkClick r:id="rId5"/>
              </a:rPr>
              <a:t>Cartoon Person Question Mark - Bing images</a:t>
            </a:r>
            <a:endParaRPr lang="en-GB" sz="7200">
              <a:highlight>
                <a:srgbClr val="FFFF00"/>
              </a:highlight>
            </a:endParaRPr>
          </a:p>
          <a:p>
            <a:pPr algn="l"/>
            <a:endParaRPr lang="en-GB" sz="7200" b="0" i="0">
              <a:solidFill>
                <a:srgbClr val="111111"/>
              </a:solidFill>
              <a:effectLst/>
              <a:latin typeface="Helvetica" panose="020B0604020202020204" pitchFamily="34" charset="0"/>
            </a:endParaRPr>
          </a:p>
          <a:p>
            <a:pPr algn="l"/>
            <a:endParaRPr lang="en-GB" sz="5400" b="0" i="0">
              <a:solidFill>
                <a:srgbClr val="111111"/>
              </a:solidFill>
              <a:effectLst/>
              <a:latin typeface="Helvetica" panose="020B0604020202020204" pitchFamily="34" charset="0"/>
            </a:endParaRPr>
          </a:p>
          <a:p>
            <a:pPr algn="l"/>
            <a:endParaRPr lang="en-GB" sz="5400" b="0" i="0">
              <a:solidFill>
                <a:srgbClr val="111111"/>
              </a:solidFill>
              <a:effectLst/>
              <a:latin typeface="Helvetica" panose="020B0604020202020204" pitchFamily="34" charset="0"/>
            </a:endParaRPr>
          </a:p>
          <a:p>
            <a:endParaRPr lang="en-GB" sz="4000" b="1">
              <a:highlight>
                <a:srgbClr val="FFFF00"/>
              </a:highlight>
            </a:endParaRPr>
          </a:p>
        </p:txBody>
      </p:sp>
      <p:sp>
        <p:nvSpPr>
          <p:cNvPr id="4" name="Slide Number Placeholder 3"/>
          <p:cNvSpPr>
            <a:spLocks noGrp="1"/>
          </p:cNvSpPr>
          <p:nvPr>
            <p:ph type="sldNum" sz="quarter" idx="5"/>
          </p:nvPr>
        </p:nvSpPr>
        <p:spPr/>
        <p:txBody>
          <a:bodyPr/>
          <a:lstStyle/>
          <a:p>
            <a:fld id="{BDA764B7-4D74-4BDF-A209-4CB74FBC6B60}" type="slidenum">
              <a:rPr lang="en-GB" smtClean="0"/>
              <a:t>24</a:t>
            </a:fld>
            <a:endParaRPr lang="en-GB"/>
          </a:p>
        </p:txBody>
      </p:sp>
    </p:spTree>
    <p:extLst>
      <p:ext uri="{BB962C8B-B14F-4D97-AF65-F5344CB8AC3E}">
        <p14:creationId xmlns:p14="http://schemas.microsoft.com/office/powerpoint/2010/main" val="2976519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a:solidFill>
                  <a:schemeClr val="tx1"/>
                </a:solidFill>
                <a:hlinkClick r:id="rId3">
                  <a:extLst>
                    <a:ext uri="{A12FA001-AC4F-418D-AE19-62706E023703}">
                      <ahyp:hlinkClr xmlns:ahyp="http://schemas.microsoft.com/office/drawing/2018/hyperlinkcolor" val="tx"/>
                    </a:ext>
                  </a:extLst>
                </a:hlinkClick>
              </a:rPr>
              <a:t>Lisa</a:t>
            </a:r>
          </a:p>
          <a:p>
            <a:endParaRPr lang="en-GB">
              <a:solidFill>
                <a:srgbClr val="0563C1"/>
              </a:solidFill>
              <a:hlinkClick r:id="rId3">
                <a:extLst>
                  <a:ext uri="{A12FA001-AC4F-418D-AE19-62706E023703}">
                    <ahyp:hlinkClr xmlns:ahyp="http://schemas.microsoft.com/office/drawing/2018/hyperlinkcolor" val="tx"/>
                  </a:ext>
                </a:extLst>
              </a:hlinkClick>
            </a:endParaRPr>
          </a:p>
          <a:p>
            <a:r>
              <a:rPr lang="en-GB">
                <a:solidFill>
                  <a:srgbClr val="0563C1"/>
                </a:solidFill>
                <a:hlinkClick r:id="rId3">
                  <a:extLst>
                    <a:ext uri="{A12FA001-AC4F-418D-AE19-62706E023703}">
                      <ahyp:hlinkClr xmlns:ahyp="http://schemas.microsoft.com/office/drawing/2018/hyperlinkcolor" val="tx"/>
                    </a:ext>
                  </a:extLst>
                </a:hlinkClick>
              </a:rPr>
              <a:t>Attention-deficit/hyperactivity </a:t>
            </a:r>
          </a:p>
          <a:p>
            <a:r>
              <a:rPr lang="en-GB">
                <a:solidFill>
                  <a:srgbClr val="0563C1"/>
                </a:solidFill>
                <a:hlinkClick r:id="rId3">
                  <a:extLst>
                    <a:ext uri="{A12FA001-AC4F-418D-AE19-62706E023703}">
                      <ahyp:hlinkClr xmlns:ahyp="http://schemas.microsoft.com/office/drawing/2018/hyperlinkcolor" val="tx"/>
                    </a:ext>
                  </a:extLst>
                </a:hlinkClick>
              </a:rPr>
              <a:t>disorder (ADHD) in children - Symptoms and causes - Mayo Clinic</a:t>
            </a:r>
            <a:endParaRPr lang="en-GB"/>
          </a:p>
          <a:p>
            <a:endParaRPr lang="en-GB"/>
          </a:p>
          <a:p>
            <a:r>
              <a:rPr lang="en-GB">
                <a:hlinkClick r:id="rId4"/>
              </a:rPr>
              <a:t>cause of </a:t>
            </a:r>
            <a:r>
              <a:rPr lang="en-GB" err="1">
                <a:hlinkClick r:id="rId4"/>
              </a:rPr>
              <a:t>adhd</a:t>
            </a:r>
            <a:r>
              <a:rPr lang="en-GB">
                <a:hlinkClick r:id="rId4"/>
              </a:rPr>
              <a:t> - Bing images</a:t>
            </a:r>
            <a:endParaRPr lang="en-GB"/>
          </a:p>
        </p:txBody>
      </p:sp>
      <p:sp>
        <p:nvSpPr>
          <p:cNvPr id="4" name="Slide Number Placeholder 3"/>
          <p:cNvSpPr>
            <a:spLocks noGrp="1"/>
          </p:cNvSpPr>
          <p:nvPr>
            <p:ph type="sldNum" sz="quarter" idx="5"/>
          </p:nvPr>
        </p:nvSpPr>
        <p:spPr/>
        <p:txBody>
          <a:bodyPr/>
          <a:lstStyle/>
          <a:p>
            <a:fld id="{DFBF5094-4709-4B26-AD78-84C66C2EBCFA}" type="slidenum">
              <a:rPr lang="en-GB" smtClean="0"/>
              <a:t>25</a:t>
            </a:fld>
            <a:endParaRPr lang="en-GB"/>
          </a:p>
        </p:txBody>
      </p:sp>
    </p:spTree>
    <p:extLst>
      <p:ext uri="{BB962C8B-B14F-4D97-AF65-F5344CB8AC3E}">
        <p14:creationId xmlns:p14="http://schemas.microsoft.com/office/powerpoint/2010/main" val="2995267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DFBF5094-4709-4B26-AD78-84C66C2EBCFA}" type="slidenum">
              <a:rPr lang="en-GB" smtClean="0"/>
              <a:t>26</a:t>
            </a:fld>
            <a:endParaRPr lang="en-GB"/>
          </a:p>
        </p:txBody>
      </p:sp>
    </p:spTree>
    <p:extLst>
      <p:ext uri="{BB962C8B-B14F-4D97-AF65-F5344CB8AC3E}">
        <p14:creationId xmlns:p14="http://schemas.microsoft.com/office/powerpoint/2010/main" val="511798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DFBF5094-4709-4B26-AD78-84C66C2EBCFA}" type="slidenum">
              <a:rPr lang="en-GB" smtClean="0"/>
              <a:t>27</a:t>
            </a:fld>
            <a:endParaRPr lang="en-GB"/>
          </a:p>
        </p:txBody>
      </p:sp>
    </p:spTree>
    <p:extLst>
      <p:ext uri="{BB962C8B-B14F-4D97-AF65-F5344CB8AC3E}">
        <p14:creationId xmlns:p14="http://schemas.microsoft.com/office/powerpoint/2010/main" val="3843648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a:p>
            <a:pPr algn="l"/>
            <a:r>
              <a:rPr lang="en-GB" b="0" i="0">
                <a:solidFill>
                  <a:srgbClr val="32325D"/>
                </a:solidFill>
                <a:effectLst/>
                <a:latin typeface="Lato" panose="020F0502020204030203" pitchFamily="34" charset="0"/>
              </a:rPr>
              <a:t>There are three subtypes of ADHD:</a:t>
            </a:r>
          </a:p>
          <a:p>
            <a:br>
              <a:rPr lang="en-GB" b="0" i="0">
                <a:solidFill>
                  <a:srgbClr val="32325D"/>
                </a:solidFill>
                <a:effectLst/>
                <a:latin typeface="Lato" panose="020F0502020204030203" pitchFamily="34" charset="0"/>
              </a:rPr>
            </a:br>
            <a:r>
              <a:rPr lang="en-GB" b="0" i="0">
                <a:solidFill>
                  <a:srgbClr val="32325D"/>
                </a:solidFill>
                <a:effectLst/>
                <a:latin typeface="Lato" panose="020F0502020204030203" pitchFamily="34" charset="0"/>
              </a:rPr>
              <a:t>-   </a:t>
            </a:r>
            <a:r>
              <a:rPr lang="en-GB" b="1" i="0">
                <a:solidFill>
                  <a:srgbClr val="32325D"/>
                </a:solidFill>
                <a:effectLst/>
                <a:latin typeface="Lato" panose="020F0502020204030203" pitchFamily="34" charset="0"/>
              </a:rPr>
              <a:t>Hyperactive-impulsive subtype</a:t>
            </a:r>
          </a:p>
          <a:p>
            <a:pPr marL="171450" indent="-171450">
              <a:buFontTx/>
              <a:buChar char="-"/>
            </a:pPr>
            <a:r>
              <a:rPr lang="en-GB" b="1" i="0">
                <a:solidFill>
                  <a:srgbClr val="32325D"/>
                </a:solidFill>
                <a:effectLst/>
                <a:latin typeface="Lato" panose="020F0502020204030203" pitchFamily="34" charset="0"/>
              </a:rPr>
              <a:t>Inattention subtype</a:t>
            </a:r>
          </a:p>
          <a:p>
            <a:pPr marL="171450" indent="-171450">
              <a:buFontTx/>
              <a:buChar char="-"/>
            </a:pPr>
            <a:r>
              <a:rPr lang="en-GB" b="1" i="0">
                <a:solidFill>
                  <a:srgbClr val="32325D"/>
                </a:solidFill>
                <a:effectLst/>
                <a:latin typeface="Lato" panose="020F0502020204030203" pitchFamily="34" charset="0"/>
              </a:rPr>
              <a:t>Combined subtype</a:t>
            </a:r>
          </a:p>
          <a:p>
            <a:pPr marL="171450" indent="-171450">
              <a:buFontTx/>
              <a:buChar char="-"/>
            </a:pPr>
            <a:endParaRPr lang="en-GB" b="1" i="0">
              <a:solidFill>
                <a:srgbClr val="32325D"/>
              </a:solidFill>
              <a:effectLst/>
              <a:latin typeface="Lato" panose="020F0502020204030203" pitchFamily="34" charset="0"/>
            </a:endParaRPr>
          </a:p>
          <a:p>
            <a:pPr marL="0" indent="0">
              <a:buFontTx/>
              <a:buNone/>
            </a:pPr>
            <a:r>
              <a:rPr lang="en-GB">
                <a:hlinkClick r:id="rId3"/>
              </a:rPr>
              <a:t>ADHD Information. Treatment and Symptoms of ADHD | Patient</a:t>
            </a:r>
            <a:endParaRPr lang="en-GB"/>
          </a:p>
          <a:p>
            <a:pPr marL="0" indent="0">
              <a:buFontTx/>
              <a:buNone/>
            </a:pPr>
            <a:r>
              <a:rPr lang="en-GB">
                <a:hlinkClick r:id="rId4"/>
              </a:rPr>
              <a:t>compete image - Bing images</a:t>
            </a:r>
            <a:endParaRPr lang="en-GB" b="0" i="0">
              <a:solidFill>
                <a:srgbClr val="605E5E"/>
              </a:solidFill>
              <a:effectLst/>
              <a:latin typeface="raleway" panose="020B0604020202020204" pitchFamily="2" charset="0"/>
            </a:endParaRPr>
          </a:p>
          <a:p>
            <a:endParaRPr lang="en-GB"/>
          </a:p>
        </p:txBody>
      </p:sp>
      <p:sp>
        <p:nvSpPr>
          <p:cNvPr id="4" name="Slide Number Placeholder 3"/>
          <p:cNvSpPr>
            <a:spLocks noGrp="1"/>
          </p:cNvSpPr>
          <p:nvPr>
            <p:ph type="sldNum" sz="quarter" idx="5"/>
          </p:nvPr>
        </p:nvSpPr>
        <p:spPr/>
        <p:txBody>
          <a:bodyPr/>
          <a:lstStyle/>
          <a:p>
            <a:fld id="{DFBF5094-4709-4B26-AD78-84C66C2EBCFA}" type="slidenum">
              <a:rPr lang="en-GB" smtClean="0"/>
              <a:t>28</a:t>
            </a:fld>
            <a:endParaRPr lang="en-GB"/>
          </a:p>
        </p:txBody>
      </p:sp>
    </p:spTree>
    <p:extLst>
      <p:ext uri="{BB962C8B-B14F-4D97-AF65-F5344CB8AC3E}">
        <p14:creationId xmlns:p14="http://schemas.microsoft.com/office/powerpoint/2010/main" val="3033382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Alice</a:t>
            </a:r>
          </a:p>
          <a:p>
            <a:endParaRPr lang="en-GB">
              <a:hlinkClick r:id="rId3"/>
            </a:endParaRPr>
          </a:p>
          <a:p>
            <a:r>
              <a:rPr lang="en-GB">
                <a:hlinkClick r:id="rId3"/>
              </a:rPr>
              <a:t>ADHD Nice - Bing images</a:t>
            </a:r>
            <a:endParaRPr lang="en-GB"/>
          </a:p>
          <a:p>
            <a:endParaRPr lang="en-GB"/>
          </a:p>
        </p:txBody>
      </p:sp>
      <p:sp>
        <p:nvSpPr>
          <p:cNvPr id="4" name="Slide Number Placeholder 3"/>
          <p:cNvSpPr>
            <a:spLocks noGrp="1"/>
          </p:cNvSpPr>
          <p:nvPr>
            <p:ph type="sldNum" sz="quarter" idx="5"/>
          </p:nvPr>
        </p:nvSpPr>
        <p:spPr/>
        <p:txBody>
          <a:bodyPr/>
          <a:lstStyle/>
          <a:p>
            <a:fld id="{DFBF5094-4709-4B26-AD78-84C66C2EBCFA}" type="slidenum">
              <a:rPr lang="en-GB" smtClean="0"/>
              <a:t>29</a:t>
            </a:fld>
            <a:endParaRPr lang="en-GB"/>
          </a:p>
        </p:txBody>
      </p:sp>
    </p:spTree>
    <p:extLst>
      <p:ext uri="{BB962C8B-B14F-4D97-AF65-F5344CB8AC3E}">
        <p14:creationId xmlns:p14="http://schemas.microsoft.com/office/powerpoint/2010/main" val="229209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DFBF5094-4709-4B26-AD78-84C66C2EBCFA}" type="slidenum">
              <a:rPr lang="en-GB" smtClean="0"/>
              <a:t>3</a:t>
            </a:fld>
            <a:endParaRPr lang="en-GB"/>
          </a:p>
        </p:txBody>
      </p:sp>
    </p:spTree>
    <p:extLst>
      <p:ext uri="{BB962C8B-B14F-4D97-AF65-F5344CB8AC3E}">
        <p14:creationId xmlns:p14="http://schemas.microsoft.com/office/powerpoint/2010/main" val="2849097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Alice</a:t>
            </a:r>
          </a:p>
          <a:p>
            <a:endParaRPr lang="en-GB" b="0" i="0">
              <a:solidFill>
                <a:srgbClr val="231F20"/>
              </a:solidFill>
              <a:effectLst/>
              <a:latin typeface="Proxima Nova"/>
            </a:endParaRPr>
          </a:p>
          <a:p>
            <a:r>
              <a:rPr lang="en-GB" b="0" i="0">
                <a:solidFill>
                  <a:srgbClr val="231F20"/>
                </a:solidFill>
                <a:effectLst/>
                <a:latin typeface="Proxima Nova"/>
              </a:rPr>
              <a:t>Three Subtypes of ADHD </a:t>
            </a:r>
          </a:p>
          <a:p>
            <a:endParaRPr lang="en-GB" b="0" i="0">
              <a:solidFill>
                <a:srgbClr val="231F20"/>
              </a:solidFill>
              <a:effectLst/>
              <a:latin typeface="Proxima Nova"/>
            </a:endParaRPr>
          </a:p>
          <a:p>
            <a:r>
              <a:rPr lang="en-GB" b="1" i="0">
                <a:solidFill>
                  <a:srgbClr val="212121"/>
                </a:solidFill>
                <a:effectLst/>
                <a:latin typeface="Merriweather" panose="00000500000000000000" pitchFamily="2" charset="0"/>
              </a:rPr>
              <a:t>ADHD inattentive type: </a:t>
            </a:r>
            <a:r>
              <a:rPr lang="en-GB" b="0" i="0">
                <a:solidFill>
                  <a:srgbClr val="212121"/>
                </a:solidFill>
                <a:effectLst/>
                <a:latin typeface="Merriweather" panose="00000500000000000000" pitchFamily="2" charset="0"/>
              </a:rPr>
              <a:t>This type of ADHD is characterized by symptoms of inattention. People with this type of ADHD may have few or no symptoms of hyperactivity and impulsivity. This form of ADHD is sometimes referred to as </a:t>
            </a:r>
            <a:r>
              <a:rPr lang="en-GB" b="0" i="0" u="sng">
                <a:solidFill>
                  <a:srgbClr val="1A55AD"/>
                </a:solidFill>
                <a:effectLst/>
                <a:latin typeface="Merriweather" panose="00000500000000000000" pitchFamily="2" charset="0"/>
                <a:hlinkClick r:id="rId3"/>
              </a:rPr>
              <a:t>attention deficit disorder (ADD)</a:t>
            </a:r>
            <a:r>
              <a:rPr lang="en-GB" b="0" i="0">
                <a:solidFill>
                  <a:srgbClr val="212121"/>
                </a:solidFill>
                <a:effectLst/>
                <a:latin typeface="Merriweather" panose="00000500000000000000" pitchFamily="2" charset="0"/>
              </a:rPr>
              <a:t>, although the term ADD is an outdated one that is not often used anymore.</a:t>
            </a:r>
          </a:p>
          <a:p>
            <a:endParaRPr lang="en-GB" b="0" i="0">
              <a:solidFill>
                <a:srgbClr val="212121"/>
              </a:solidFill>
              <a:effectLst/>
              <a:latin typeface="Merriweather" panose="00000500000000000000" pitchFamily="2" charset="0"/>
            </a:endParaRPr>
          </a:p>
          <a:p>
            <a:r>
              <a:rPr lang="en-GB" b="0" i="0">
                <a:solidFill>
                  <a:srgbClr val="212121"/>
                </a:solidFill>
                <a:effectLst/>
                <a:latin typeface="Merriweather" panose="00000500000000000000" pitchFamily="2" charset="0"/>
              </a:rPr>
              <a:t>Some symptoms can include… </a:t>
            </a:r>
          </a:p>
          <a:p>
            <a:endParaRPr lang="en-GB" b="0" i="0">
              <a:solidFill>
                <a:srgbClr val="212121"/>
              </a:solidFill>
              <a:effectLst/>
              <a:latin typeface="Merriweather" panose="00000500000000000000" pitchFamily="2" charset="0"/>
            </a:endParaRPr>
          </a:p>
          <a:p>
            <a:endParaRPr lang="en-GB" b="0" i="0">
              <a:solidFill>
                <a:srgbClr val="212121"/>
              </a:solidFill>
              <a:effectLst/>
              <a:latin typeface="Merriweather" panose="00000500000000000000" pitchFamily="2" charset="0"/>
            </a:endParaRPr>
          </a:p>
          <a:p>
            <a:r>
              <a:rPr lang="en-GB">
                <a:hlinkClick r:id="rId4"/>
              </a:rPr>
              <a:t>ADHD Inattentive Type: Symptoms, Diagnosis, and Treatment (verywellmind.com)</a:t>
            </a:r>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5"/>
              </a:rPr>
              <a:t>inattention </a:t>
            </a:r>
            <a:r>
              <a:rPr lang="en-GB" err="1">
                <a:hlinkClick r:id="rId5"/>
              </a:rPr>
              <a:t>adhd</a:t>
            </a:r>
            <a:r>
              <a:rPr lang="en-GB">
                <a:hlinkClick r:id="rId5"/>
              </a:rPr>
              <a:t> - Bing images</a:t>
            </a:r>
            <a:endParaRPr lang="en-GB"/>
          </a:p>
          <a:p>
            <a:endParaRPr lang="en-GB"/>
          </a:p>
        </p:txBody>
      </p:sp>
      <p:sp>
        <p:nvSpPr>
          <p:cNvPr id="4" name="Slide Number Placeholder 3"/>
          <p:cNvSpPr>
            <a:spLocks noGrp="1"/>
          </p:cNvSpPr>
          <p:nvPr>
            <p:ph type="sldNum" sz="quarter" idx="5"/>
          </p:nvPr>
        </p:nvSpPr>
        <p:spPr/>
        <p:txBody>
          <a:bodyPr/>
          <a:lstStyle/>
          <a:p>
            <a:fld id="{DFBF5094-4709-4B26-AD78-84C66C2EBCFA}" type="slidenum">
              <a:rPr lang="en-GB" smtClean="0"/>
              <a:t>30</a:t>
            </a:fld>
            <a:endParaRPr lang="en-GB"/>
          </a:p>
        </p:txBody>
      </p:sp>
    </p:spTree>
    <p:extLst>
      <p:ext uri="{BB962C8B-B14F-4D97-AF65-F5344CB8AC3E}">
        <p14:creationId xmlns:p14="http://schemas.microsoft.com/office/powerpoint/2010/main" val="206994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a:t>Alice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212121"/>
                </a:solidFill>
                <a:effectLst/>
                <a:latin typeface="Merriweather" panose="00000500000000000000" pitchFamily="2" charset="0"/>
              </a:rPr>
              <a:t>ADHD hyperactive/impulsive type:</a:t>
            </a:r>
            <a:r>
              <a:rPr lang="en-GB" b="0" i="0">
                <a:solidFill>
                  <a:srgbClr val="212121"/>
                </a:solidFill>
                <a:effectLst/>
                <a:latin typeface="Merriweather" panose="00000500000000000000" pitchFamily="2" charset="0"/>
              </a:rPr>
              <a:t> This type of ADHD is characterized by symptoms of hyperactivity and impulsivity. People with this type of ADHD may have few or no symptoms of inattention.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212121"/>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212121"/>
                </a:solidFill>
                <a:effectLst/>
                <a:latin typeface="Merriweather" panose="00000500000000000000" pitchFamily="2" charset="0"/>
              </a:rPr>
              <a:t>Symptoms can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212121"/>
              </a:solidFill>
              <a:effectLst/>
              <a:latin typeface="Merriweather" panose="00000500000000000000" pitchFamily="2" charset="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212121"/>
                </a:solidFill>
                <a:effectLst/>
                <a:latin typeface="Merriweather" panose="00000500000000000000" pitchFamily="2" charset="0"/>
              </a:rPr>
              <a:t>Often most individuals have ADHD combined type: </a:t>
            </a:r>
            <a:r>
              <a:rPr lang="en-GB" b="0" i="0">
                <a:solidFill>
                  <a:srgbClr val="212121"/>
                </a:solidFill>
                <a:effectLst/>
                <a:latin typeface="Merriweather" panose="00000500000000000000" pitchFamily="2" charset="0"/>
              </a:rPr>
              <a:t>People who have </a:t>
            </a:r>
            <a:r>
              <a:rPr lang="en-GB" b="0" i="0" u="sng">
                <a:solidFill>
                  <a:srgbClr val="1A55AD"/>
                </a:solidFill>
                <a:effectLst/>
                <a:latin typeface="Merriweather" panose="00000500000000000000" pitchFamily="2" charset="0"/>
                <a:hlinkClick r:id="rId4"/>
              </a:rPr>
              <a:t>ADHD combined type</a:t>
            </a:r>
            <a:r>
              <a:rPr lang="en-GB" b="0" i="0">
                <a:solidFill>
                  <a:srgbClr val="212121"/>
                </a:solidFill>
                <a:effectLst/>
                <a:latin typeface="Merriweather" panose="00000500000000000000" pitchFamily="2" charset="0"/>
              </a:rPr>
              <a:t> have symptoms of inattention as well as symptoms of hyperactivity and impulsivity. This is the most common type of ADHD.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212121"/>
              </a:solidFill>
              <a:effectLst/>
              <a:latin typeface="Merriweather" panose="00000500000000000000" pitchFamily="2" charset="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212121"/>
              </a:solidFill>
              <a:effectLst/>
              <a:latin typeface="Merriweather" panose="00000500000000000000" pitchFamily="2" charset="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hlinkClick r:id="rId3"/>
            </a:endParaRPr>
          </a:p>
          <a:p>
            <a:endParaRPr lang="en-GB">
              <a:hlinkClick r:id="rId3"/>
            </a:endParaRPr>
          </a:p>
          <a:p>
            <a:r>
              <a:rPr lang="en-GB">
                <a:hlinkClick r:id="rId5"/>
              </a:rPr>
              <a:t>ADHD Inattentive Type: Symptoms, Diagnosis, and Treatment (verywellmind.com)</a:t>
            </a:r>
            <a:endParaRPr lang="en-GB">
              <a:hlinkClick r:id="rId3"/>
            </a:endParaRPr>
          </a:p>
          <a:p>
            <a:endParaRPr lang="en-GB">
              <a:hlinkClick r:id="rId3"/>
            </a:endParaRPr>
          </a:p>
          <a:p>
            <a:r>
              <a:rPr lang="en-GB">
                <a:hlinkClick r:id="rId3"/>
              </a:rPr>
              <a:t>hyperactivity </a:t>
            </a:r>
            <a:r>
              <a:rPr lang="en-GB" err="1">
                <a:hlinkClick r:id="rId3"/>
              </a:rPr>
              <a:t>adhd</a:t>
            </a:r>
            <a:r>
              <a:rPr lang="en-GB">
                <a:hlinkClick r:id="rId3"/>
              </a:rPr>
              <a:t> - Bing images</a:t>
            </a:r>
            <a:endParaRPr lang="en-GB"/>
          </a:p>
          <a:p>
            <a:endParaRPr lang="en-GB"/>
          </a:p>
          <a:p>
            <a:r>
              <a:rPr lang="en-GB">
                <a:hlinkClick r:id="rId6"/>
              </a:rPr>
              <a:t>impulse at work for </a:t>
            </a:r>
            <a:r>
              <a:rPr lang="en-GB" err="1">
                <a:hlinkClick r:id="rId6"/>
              </a:rPr>
              <a:t>adhd</a:t>
            </a:r>
            <a:r>
              <a:rPr lang="en-GB">
                <a:hlinkClick r:id="rId6"/>
              </a:rPr>
              <a:t> - Bing images</a:t>
            </a:r>
            <a:endParaRPr lang="en-GB"/>
          </a:p>
        </p:txBody>
      </p:sp>
      <p:sp>
        <p:nvSpPr>
          <p:cNvPr id="4" name="Slide Number Placeholder 3"/>
          <p:cNvSpPr>
            <a:spLocks noGrp="1"/>
          </p:cNvSpPr>
          <p:nvPr>
            <p:ph type="sldNum" sz="quarter" idx="5"/>
          </p:nvPr>
        </p:nvSpPr>
        <p:spPr/>
        <p:txBody>
          <a:bodyPr/>
          <a:lstStyle/>
          <a:p>
            <a:fld id="{DFBF5094-4709-4B26-AD78-84C66C2EBCFA}" type="slidenum">
              <a:rPr lang="en-GB" smtClean="0"/>
              <a:t>31</a:t>
            </a:fld>
            <a:endParaRPr lang="en-GB"/>
          </a:p>
        </p:txBody>
      </p:sp>
    </p:spTree>
    <p:extLst>
      <p:ext uri="{BB962C8B-B14F-4D97-AF65-F5344CB8AC3E}">
        <p14:creationId xmlns:p14="http://schemas.microsoft.com/office/powerpoint/2010/main" val="455817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a:p>
            <a:endParaRPr lang="en-GB"/>
          </a:p>
          <a:p>
            <a:r>
              <a:rPr lang="en-GB" b="1" u="sng"/>
              <a:t>To go with 5% FACT</a:t>
            </a:r>
          </a:p>
          <a:p>
            <a:r>
              <a:rPr lang="en-GB" b="0" i="0">
                <a:solidFill>
                  <a:srgbClr val="666666"/>
                </a:solidFill>
                <a:effectLst/>
                <a:latin typeface="Open Sans" panose="020B0606030504020204" pitchFamily="34" charset="0"/>
              </a:rPr>
              <a:t>That provides for a total estimate of 2.6million people in the UK with ADHD </a:t>
            </a:r>
          </a:p>
          <a:p>
            <a:endParaRPr lang="en-GB" b="0" i="1">
              <a:solidFill>
                <a:srgbClr val="666666"/>
              </a:solidFill>
              <a:effectLst/>
              <a:latin typeface="Open Sans" panose="020B0606030504020204" pitchFamily="34" charset="0"/>
            </a:endParaRPr>
          </a:p>
          <a:p>
            <a:r>
              <a:rPr lang="en-GB" b="1" u="sng"/>
              <a:t>Facts</a:t>
            </a:r>
          </a:p>
          <a:p>
            <a:r>
              <a:rPr lang="en-GB" b="0" i="0">
                <a:solidFill>
                  <a:srgbClr val="605E5E"/>
                </a:solidFill>
                <a:effectLst/>
                <a:latin typeface="raleway" panose="020B0604020202020204" pitchFamily="2" charset="0"/>
              </a:rPr>
              <a:t>The NHS has accepted ADHD as a condition since 2009. It is possible to access diagnosis and treatment through the NHS but it must be done through a GP</a:t>
            </a:r>
          </a:p>
          <a:p>
            <a:endParaRPr lang="en-GB" b="0" i="0">
              <a:solidFill>
                <a:srgbClr val="605E5E"/>
              </a:solidFill>
              <a:effectLst/>
              <a:latin typeface="raleway" panose="020B0604020202020204" pitchFamily="2" charset="0"/>
            </a:endParaRPr>
          </a:p>
          <a:p>
            <a:pPr algn="l"/>
            <a:r>
              <a:rPr lang="en-GB" b="0" i="0">
                <a:solidFill>
                  <a:srgbClr val="32325D"/>
                </a:solidFill>
                <a:effectLst/>
                <a:latin typeface="Lato" panose="020F0502020204030203" pitchFamily="34" charset="0"/>
              </a:rPr>
              <a:t>There are three subtypes of ADHD:</a:t>
            </a:r>
          </a:p>
          <a:p>
            <a:br>
              <a:rPr lang="en-GB" b="0" i="0">
                <a:solidFill>
                  <a:srgbClr val="32325D"/>
                </a:solidFill>
                <a:effectLst/>
                <a:latin typeface="Lato" panose="020F0502020204030203" pitchFamily="34" charset="0"/>
              </a:rPr>
            </a:br>
            <a:r>
              <a:rPr lang="en-GB" b="0" i="0">
                <a:solidFill>
                  <a:srgbClr val="32325D"/>
                </a:solidFill>
                <a:effectLst/>
                <a:latin typeface="Lato" panose="020F0502020204030203" pitchFamily="34" charset="0"/>
              </a:rPr>
              <a:t>-   </a:t>
            </a:r>
            <a:r>
              <a:rPr lang="en-GB" b="1" i="0">
                <a:solidFill>
                  <a:srgbClr val="32325D"/>
                </a:solidFill>
                <a:effectLst/>
                <a:latin typeface="Lato" panose="020F0502020204030203" pitchFamily="34" charset="0"/>
              </a:rPr>
              <a:t>Hyperactive-impulsive subtype</a:t>
            </a:r>
          </a:p>
          <a:p>
            <a:pPr marL="171450" indent="-171450">
              <a:buFontTx/>
              <a:buChar char="-"/>
            </a:pPr>
            <a:r>
              <a:rPr lang="en-GB" b="1" i="0">
                <a:solidFill>
                  <a:srgbClr val="32325D"/>
                </a:solidFill>
                <a:effectLst/>
                <a:latin typeface="Lato" panose="020F0502020204030203" pitchFamily="34" charset="0"/>
              </a:rPr>
              <a:t>Inattention subtype</a:t>
            </a:r>
          </a:p>
          <a:p>
            <a:pPr marL="171450" indent="-171450">
              <a:buFontTx/>
              <a:buChar char="-"/>
            </a:pPr>
            <a:r>
              <a:rPr lang="en-GB" b="1" i="0">
                <a:solidFill>
                  <a:srgbClr val="32325D"/>
                </a:solidFill>
                <a:effectLst/>
                <a:latin typeface="Lato" panose="020F0502020204030203" pitchFamily="34" charset="0"/>
              </a:rPr>
              <a:t>Combined subtype</a:t>
            </a:r>
          </a:p>
          <a:p>
            <a:pPr marL="171450" indent="-171450">
              <a:buFontTx/>
              <a:buChar char="-"/>
            </a:pPr>
            <a:endParaRPr lang="en-GB" b="1" i="0">
              <a:solidFill>
                <a:srgbClr val="32325D"/>
              </a:solidFill>
              <a:effectLst/>
              <a:latin typeface="Lato" panose="020F0502020204030203" pitchFamily="34" charset="0"/>
            </a:endParaRPr>
          </a:p>
          <a:p>
            <a:pPr marL="0" indent="0">
              <a:buFontTx/>
              <a:buNone/>
            </a:pPr>
            <a:endParaRPr lang="en-GB" b="0" i="0">
              <a:solidFill>
                <a:srgbClr val="605E5E"/>
              </a:solidFill>
              <a:effectLst/>
              <a:latin typeface="raleway" panose="020B0604020202020204" pitchFamily="2" charset="0"/>
            </a:endParaRPr>
          </a:p>
          <a:p>
            <a:r>
              <a:rPr lang="en-GB">
                <a:hlinkClick r:id="rId3"/>
              </a:rPr>
              <a:t>ADHD Facts │ UK Statistics (adhdcoaching.org)</a:t>
            </a:r>
            <a:endParaRPr lang="en-GB" b="0" i="0">
              <a:solidFill>
                <a:srgbClr val="605E5E"/>
              </a:solidFill>
              <a:effectLst/>
              <a:latin typeface="raleway" panose="020B060402020202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4"/>
              </a:rPr>
              <a:t>ADHD Incidence - ADHD UK</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5"/>
              </a:rPr>
              <a:t>stats images - Bing images</a:t>
            </a:r>
            <a:r>
              <a:rPr lang="en-GB"/>
              <a:t> </a:t>
            </a:r>
            <a:r>
              <a:rPr lang="en-GB">
                <a:hlinkClick r:id="rId6"/>
              </a:rPr>
              <a:t>ADHD Information. Treatment and Symptoms of ADHD | Patient</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a:p>
          <a:p>
            <a:endParaRPr lang="en-GB"/>
          </a:p>
        </p:txBody>
      </p:sp>
      <p:sp>
        <p:nvSpPr>
          <p:cNvPr id="4" name="Slide Number Placeholder 3"/>
          <p:cNvSpPr>
            <a:spLocks noGrp="1"/>
          </p:cNvSpPr>
          <p:nvPr>
            <p:ph type="sldNum" sz="quarter" idx="5"/>
          </p:nvPr>
        </p:nvSpPr>
        <p:spPr/>
        <p:txBody>
          <a:bodyPr/>
          <a:lstStyle/>
          <a:p>
            <a:fld id="{DFBF5094-4709-4B26-AD78-84C66C2EBCFA}" type="slidenum">
              <a:rPr lang="en-GB" smtClean="0"/>
              <a:t>32</a:t>
            </a:fld>
            <a:endParaRPr lang="en-GB"/>
          </a:p>
        </p:txBody>
      </p:sp>
    </p:spTree>
    <p:extLst>
      <p:ext uri="{BB962C8B-B14F-4D97-AF65-F5344CB8AC3E}">
        <p14:creationId xmlns:p14="http://schemas.microsoft.com/office/powerpoint/2010/main" val="2324740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a:p>
            <a:r>
              <a:rPr lang="en-GB" err="1">
                <a:hlinkClick r:id="rId3"/>
              </a:rPr>
              <a:t>adhd</a:t>
            </a:r>
            <a:r>
              <a:rPr lang="en-GB">
                <a:hlinkClick r:id="rId3"/>
              </a:rPr>
              <a:t> race car - Bing images</a:t>
            </a:r>
            <a:endParaRPr lang="en-GB"/>
          </a:p>
          <a:p>
            <a:endParaRPr lang="en-GB"/>
          </a:p>
          <a:p>
            <a:r>
              <a:rPr lang="en-GB"/>
              <a:t>On this slide I am going to refer to Mr Ferrari,</a:t>
            </a:r>
          </a:p>
          <a:p>
            <a:endParaRPr lang="en-GB"/>
          </a:p>
          <a:p>
            <a:r>
              <a:rPr lang="en-GB"/>
              <a:t>How others might perceive a person with ADHD to be: Not waiting to speak, butting in on conversations when actually it is because Mr Ferrari has a poor working memory, if he doesn't jump in; he will forget.</a:t>
            </a:r>
          </a:p>
          <a:p>
            <a:endParaRPr lang="en-GB"/>
          </a:p>
          <a:p>
            <a:r>
              <a:rPr lang="en-GB"/>
              <a:t>People can be considered rude or arrogant due to talking over others. </a:t>
            </a:r>
            <a:r>
              <a:rPr lang="en-GB" err="1"/>
              <a:t>Infact</a:t>
            </a:r>
            <a:r>
              <a:rPr lang="en-GB"/>
              <a:t> Mr Ferrari has listened really hard and valued what has been said. He has often learnt that his relationships can be affected by this. </a:t>
            </a:r>
          </a:p>
          <a:p>
            <a:endParaRPr lang="en-GB"/>
          </a:p>
          <a:p>
            <a:r>
              <a:rPr lang="en-GB"/>
              <a:t>When Mr Ferrari’s wife has something interesting to say, he might appear to have left the conversation but its not the case he is often thinking about something that was mentioned earlier, quite possibly what is for dinner.</a:t>
            </a:r>
          </a:p>
          <a:p>
            <a:r>
              <a:rPr lang="en-GB"/>
              <a:t>He tries really hard not fidget and will cross his arms, which appears he wants to leave the conversation. If a person with ADHD is asked to sit for a prolonged amount of time and have no where to vent or fidget this can be a real challenge and can really over sensitise an individual.</a:t>
            </a:r>
          </a:p>
          <a:p>
            <a:endParaRPr lang="en-GB"/>
          </a:p>
          <a:p>
            <a:r>
              <a:rPr lang="en-GB"/>
              <a:t>Mr Ferrari can often forget things that are said and has been told in the past he is rude or he has heard colleagues gossip saying he is stupid. He has a few times been late to team meetings, but it’s not because he is ignorant, its because he’s been focused on a task and has forgotten the time. </a:t>
            </a:r>
          </a:p>
          <a:p>
            <a:endParaRPr lang="en-GB"/>
          </a:p>
          <a:p>
            <a:r>
              <a:rPr lang="en-GB"/>
              <a:t>He finds setting reminders on his mobile phone helps him stay on track. He has also learnt that writing lists of things to do overwhelming so now likes to simplify them.</a:t>
            </a:r>
          </a:p>
          <a:p>
            <a:endParaRPr lang="en-GB"/>
          </a:p>
          <a:p>
            <a:r>
              <a:rPr lang="en-GB"/>
              <a:t>His colleagues wonder if he chooses when he wishes to focus on certain tasks but this is not true this is known as Hyper focus.</a:t>
            </a:r>
          </a:p>
          <a:p>
            <a:endParaRPr lang="en-GB"/>
          </a:p>
          <a:p>
            <a:r>
              <a:rPr lang="en-GB"/>
              <a:t>Information found from ADHD Foundation speaker</a:t>
            </a:r>
          </a:p>
          <a:p>
            <a:endParaRPr lang="en-GB"/>
          </a:p>
          <a:p>
            <a:endParaRPr lang="en-GB"/>
          </a:p>
        </p:txBody>
      </p:sp>
      <p:sp>
        <p:nvSpPr>
          <p:cNvPr id="4" name="Slide Number Placeholder 3"/>
          <p:cNvSpPr>
            <a:spLocks noGrp="1"/>
          </p:cNvSpPr>
          <p:nvPr>
            <p:ph type="sldNum" sz="quarter" idx="5"/>
          </p:nvPr>
        </p:nvSpPr>
        <p:spPr/>
        <p:txBody>
          <a:bodyPr/>
          <a:lstStyle/>
          <a:p>
            <a:fld id="{DFBF5094-4709-4B26-AD78-84C66C2EBCFA}" type="slidenum">
              <a:rPr lang="en-GB" smtClean="0"/>
              <a:t>33</a:t>
            </a:fld>
            <a:endParaRPr lang="en-GB"/>
          </a:p>
        </p:txBody>
      </p:sp>
    </p:spTree>
    <p:extLst>
      <p:ext uri="{BB962C8B-B14F-4D97-AF65-F5344CB8AC3E}">
        <p14:creationId xmlns:p14="http://schemas.microsoft.com/office/powerpoint/2010/main" val="3319188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DFBF5094-4709-4B26-AD78-84C66C2EBCFA}" type="slidenum">
              <a:rPr lang="en-GB" smtClean="0"/>
              <a:t>34</a:t>
            </a:fld>
            <a:endParaRPr lang="en-GB"/>
          </a:p>
        </p:txBody>
      </p:sp>
    </p:spTree>
    <p:extLst>
      <p:ext uri="{BB962C8B-B14F-4D97-AF65-F5344CB8AC3E}">
        <p14:creationId xmlns:p14="http://schemas.microsoft.com/office/powerpoint/2010/main" val="2248320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Lisa</a:t>
            </a:r>
          </a:p>
          <a:p>
            <a:r>
              <a:rPr lang="en-GB">
                <a:hlinkClick r:id="rId3"/>
              </a:rPr>
              <a:t>forgetful images - Bing images</a:t>
            </a:r>
            <a:endParaRPr lang="en-GB"/>
          </a:p>
        </p:txBody>
      </p:sp>
      <p:sp>
        <p:nvSpPr>
          <p:cNvPr id="4" name="Slide Number Placeholder 3"/>
          <p:cNvSpPr>
            <a:spLocks noGrp="1"/>
          </p:cNvSpPr>
          <p:nvPr>
            <p:ph type="sldNum" sz="quarter" idx="5"/>
          </p:nvPr>
        </p:nvSpPr>
        <p:spPr/>
        <p:txBody>
          <a:bodyPr/>
          <a:lstStyle/>
          <a:p>
            <a:fld id="{DFBF5094-4709-4B26-AD78-84C66C2EBCFA}" type="slidenum">
              <a:rPr lang="en-GB" smtClean="0"/>
              <a:t>35</a:t>
            </a:fld>
            <a:endParaRPr lang="en-GB"/>
          </a:p>
        </p:txBody>
      </p:sp>
    </p:spTree>
    <p:extLst>
      <p:ext uri="{BB962C8B-B14F-4D97-AF65-F5344CB8AC3E}">
        <p14:creationId xmlns:p14="http://schemas.microsoft.com/office/powerpoint/2010/main" val="1010435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Lisa</a:t>
            </a:r>
          </a:p>
          <a:p>
            <a:r>
              <a:rPr lang="en-GB">
                <a:hlinkClick r:id="rId3"/>
              </a:rPr>
              <a:t>Improve Working Memory: Brain Training Tricks (additudemag.com)</a:t>
            </a:r>
            <a:endParaRPr lang="en-GB"/>
          </a:p>
          <a:p>
            <a:endParaRPr lang="en-GB"/>
          </a:p>
          <a:p>
            <a:r>
              <a:rPr lang="en-GB">
                <a:hlinkClick r:id="rId4"/>
              </a:rPr>
              <a:t>ADHD Disorganised - Bing images</a:t>
            </a:r>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https://ciplamed.com/content/attention-deficit-hyperactivity-disorder-adhd</a:t>
            </a:r>
          </a:p>
          <a:p>
            <a:endParaRPr lang="en-GB"/>
          </a:p>
        </p:txBody>
      </p:sp>
      <p:sp>
        <p:nvSpPr>
          <p:cNvPr id="4" name="Slide Number Placeholder 3"/>
          <p:cNvSpPr>
            <a:spLocks noGrp="1"/>
          </p:cNvSpPr>
          <p:nvPr>
            <p:ph type="sldNum" sz="quarter" idx="5"/>
          </p:nvPr>
        </p:nvSpPr>
        <p:spPr/>
        <p:txBody>
          <a:bodyPr/>
          <a:lstStyle/>
          <a:p>
            <a:fld id="{DFBF5094-4709-4B26-AD78-84C66C2EBCFA}" type="slidenum">
              <a:rPr lang="en-GB" smtClean="0"/>
              <a:t>36</a:t>
            </a:fld>
            <a:endParaRPr lang="en-GB"/>
          </a:p>
        </p:txBody>
      </p:sp>
    </p:spTree>
    <p:extLst>
      <p:ext uri="{BB962C8B-B14F-4D97-AF65-F5344CB8AC3E}">
        <p14:creationId xmlns:p14="http://schemas.microsoft.com/office/powerpoint/2010/main" val="3166059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How To Turn ADHD Into a Superpower – YouTube</a:t>
            </a:r>
            <a:endParaRPr lang="en-GB"/>
          </a:p>
          <a:p>
            <a:endParaRPr lang="en-GB"/>
          </a:p>
          <a:p>
            <a:r>
              <a:rPr lang="en-GB">
                <a:hlinkClick r:id="rId4"/>
              </a:rPr>
              <a:t>super power of </a:t>
            </a:r>
            <a:r>
              <a:rPr lang="en-GB" err="1">
                <a:hlinkClick r:id="rId4"/>
              </a:rPr>
              <a:t>adhd</a:t>
            </a:r>
            <a:r>
              <a:rPr lang="en-GB">
                <a:hlinkClick r:id="rId4"/>
              </a:rPr>
              <a:t> </a:t>
            </a:r>
            <a:r>
              <a:rPr lang="en-GB" err="1">
                <a:hlinkClick r:id="rId4"/>
              </a:rPr>
              <a:t>youtube</a:t>
            </a:r>
            <a:r>
              <a:rPr lang="en-GB">
                <a:hlinkClick r:id="rId4"/>
              </a:rPr>
              <a:t> - Bing images</a:t>
            </a:r>
            <a:endParaRPr lang="en-GB"/>
          </a:p>
          <a:p>
            <a:endParaRPr lang="en-GB"/>
          </a:p>
          <a:p>
            <a:r>
              <a:rPr lang="en-GB"/>
              <a:t>Alice</a:t>
            </a:r>
          </a:p>
        </p:txBody>
      </p:sp>
      <p:sp>
        <p:nvSpPr>
          <p:cNvPr id="4" name="Slide Number Placeholder 3"/>
          <p:cNvSpPr>
            <a:spLocks noGrp="1"/>
          </p:cNvSpPr>
          <p:nvPr>
            <p:ph type="sldNum" sz="quarter" idx="5"/>
          </p:nvPr>
        </p:nvSpPr>
        <p:spPr/>
        <p:txBody>
          <a:bodyPr/>
          <a:lstStyle/>
          <a:p>
            <a:fld id="{DFBF5094-4709-4B26-AD78-84C66C2EBCFA}" type="slidenum">
              <a:rPr lang="en-GB" smtClean="0"/>
              <a:t>37</a:t>
            </a:fld>
            <a:endParaRPr lang="en-GB"/>
          </a:p>
        </p:txBody>
      </p:sp>
    </p:spTree>
    <p:extLst>
      <p:ext uri="{BB962C8B-B14F-4D97-AF65-F5344CB8AC3E}">
        <p14:creationId xmlns:p14="http://schemas.microsoft.com/office/powerpoint/2010/main" val="653302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Alice</a:t>
            </a:r>
          </a:p>
          <a:p>
            <a:endParaRPr lang="en-GB" b="0" i="0">
              <a:solidFill>
                <a:srgbClr val="353535"/>
              </a:solidFill>
              <a:effectLst/>
              <a:latin typeface="mavenprolight"/>
            </a:endParaRPr>
          </a:p>
          <a:p>
            <a:r>
              <a:rPr lang="en-GB" b="0" i="0">
                <a:solidFill>
                  <a:srgbClr val="353535"/>
                </a:solidFill>
                <a:effectLst/>
                <a:latin typeface="mavenprolight"/>
              </a:rPr>
              <a:t>Remind everyone that there are important strengths too, not just challenges! </a:t>
            </a:r>
            <a:endParaRPr lang="en-GB"/>
          </a:p>
          <a:p>
            <a:endParaRPr lang="en-GB"/>
          </a:p>
          <a:p>
            <a:r>
              <a:rPr lang="en-GB" b="0" i="0">
                <a:solidFill>
                  <a:srgbClr val="231F20"/>
                </a:solidFill>
                <a:effectLst/>
                <a:latin typeface="Proxima Nova"/>
              </a:rPr>
              <a:t>Individuals with ADHD are often highly </a:t>
            </a:r>
            <a:r>
              <a:rPr lang="en-GB" b="0" i="0" u="sng">
                <a:solidFill>
                  <a:srgbClr val="3D5191"/>
                </a:solidFill>
                <a:effectLst/>
                <a:latin typeface="Proxima Nova"/>
                <a:hlinkClick r:id="rId3"/>
              </a:rPr>
              <a:t>creative</a:t>
            </a:r>
            <a:r>
              <a:rPr lang="en-GB" b="0" i="0">
                <a:solidFill>
                  <a:srgbClr val="231F20"/>
                </a:solidFill>
                <a:effectLst/>
                <a:latin typeface="Proxima Nova"/>
              </a:rPr>
              <a:t>, especially when given a goal-oriented task. Living with ADHD also requires people to approach tasks differently, which means they can become great problem solvers. </a:t>
            </a:r>
            <a:r>
              <a:rPr lang="en-GB" b="0" i="0">
                <a:solidFill>
                  <a:srgbClr val="353535"/>
                </a:solidFill>
                <a:effectLst/>
                <a:latin typeface="mavenprolight"/>
              </a:rPr>
              <a:t>People with ADHD can come up with creative solutions that others may not see. They can bring energy and new approaches to their projects, and be a continual source of new ideas, methods, and strategies.</a:t>
            </a:r>
            <a:endParaRPr lang="en-GB"/>
          </a:p>
          <a:p>
            <a:endParaRPr lang="en-GB"/>
          </a:p>
          <a:p>
            <a:endParaRPr lang="en-GB"/>
          </a:p>
          <a:p>
            <a:r>
              <a:rPr lang="en-GB">
                <a:hlinkClick r:id="rId4"/>
              </a:rPr>
              <a:t>What are the benefits of ADHD? (medicalnewstoday.com)</a:t>
            </a:r>
            <a:r>
              <a:rPr lang="en-GB"/>
              <a:t>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https://www.pinterest.com/pin/123356477281394305/</a:t>
            </a:r>
          </a:p>
          <a:p>
            <a:endParaRPr lang="en-GB"/>
          </a:p>
        </p:txBody>
      </p:sp>
      <p:sp>
        <p:nvSpPr>
          <p:cNvPr id="4" name="Slide Number Placeholder 3"/>
          <p:cNvSpPr>
            <a:spLocks noGrp="1"/>
          </p:cNvSpPr>
          <p:nvPr>
            <p:ph type="sldNum" sz="quarter" idx="5"/>
          </p:nvPr>
        </p:nvSpPr>
        <p:spPr/>
        <p:txBody>
          <a:bodyPr/>
          <a:lstStyle/>
          <a:p>
            <a:fld id="{BDA764B7-4D74-4BDF-A209-4CB74FBC6B60}" type="slidenum">
              <a:rPr lang="en-GB" smtClean="0"/>
              <a:t>38</a:t>
            </a:fld>
            <a:endParaRPr lang="en-GB"/>
          </a:p>
        </p:txBody>
      </p:sp>
    </p:spTree>
    <p:extLst>
      <p:ext uri="{BB962C8B-B14F-4D97-AF65-F5344CB8AC3E}">
        <p14:creationId xmlns:p14="http://schemas.microsoft.com/office/powerpoint/2010/main" val="2124296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Alice</a:t>
            </a:r>
          </a:p>
          <a:p>
            <a:endParaRPr lang="en-GB"/>
          </a:p>
          <a:p>
            <a:r>
              <a:rPr lang="en-GB"/>
              <a:t>Some accommodations can be allowing the individual to work from home depending on the need of the service. </a:t>
            </a:r>
          </a:p>
          <a:p>
            <a:pPr algn="r"/>
            <a:endParaRPr lang="en-GB"/>
          </a:p>
          <a:p>
            <a:r>
              <a:rPr lang="en-GB" b="1" u="sng"/>
              <a:t>To help with focus and concentration</a:t>
            </a:r>
          </a:p>
          <a:p>
            <a:endParaRPr lang="en-GB" b="1" u="sng"/>
          </a:p>
          <a:p>
            <a:r>
              <a:rPr lang="en-GB"/>
              <a:t>Provide a private/allocated workspace</a:t>
            </a:r>
            <a:endParaRPr lang="en-GB">
              <a:cs typeface="Calibri"/>
            </a:endParaRPr>
          </a:p>
          <a:p>
            <a:endParaRPr lang="en-GB"/>
          </a:p>
          <a:p>
            <a:r>
              <a:rPr lang="en-GB"/>
              <a:t>Taking micro-breaks</a:t>
            </a:r>
          </a:p>
          <a:p>
            <a:endParaRPr lang="en-GB"/>
          </a:p>
          <a:p>
            <a:r>
              <a:rPr lang="en-GB" b="1" u="sng"/>
              <a:t>Time management</a:t>
            </a:r>
          </a:p>
          <a:p>
            <a:endParaRPr lang="en-GB" b="1" u="sng"/>
          </a:p>
          <a:p>
            <a:r>
              <a:rPr lang="en-GB"/>
              <a:t>Assigned mentor or also known as buddy</a:t>
            </a:r>
          </a:p>
          <a:p>
            <a:r>
              <a:rPr lang="en-GB"/>
              <a:t>Provided with to do lists</a:t>
            </a:r>
          </a:p>
          <a:p>
            <a:r>
              <a:rPr lang="en-GB"/>
              <a:t>Meetings to discuss expectations</a:t>
            </a:r>
          </a:p>
          <a:p>
            <a:r>
              <a:rPr lang="en-GB"/>
              <a:t>Assistance with prioritisation</a:t>
            </a:r>
          </a:p>
          <a:p>
            <a:endParaRPr lang="en-GB"/>
          </a:p>
          <a:p>
            <a:r>
              <a:rPr lang="en-US"/>
              <a:t> - Help identify strengths instead of focusing on weaknesses</a:t>
            </a:r>
            <a:endParaRPr lang="en-GB"/>
          </a:p>
          <a:p>
            <a:endParaRPr lang="en-US">
              <a:cs typeface="Calibri"/>
            </a:endParaRPr>
          </a:p>
          <a:p>
            <a:pPr marL="171450" indent="-171450">
              <a:buFont typeface="Calibri"/>
              <a:buChar char="-"/>
            </a:pPr>
            <a:r>
              <a:rPr lang="en-US"/>
              <a:t>Reinforcing creativity  </a:t>
            </a:r>
            <a:endParaRPr lang="en-US">
              <a:cs typeface="Calibri"/>
            </a:endParaRPr>
          </a:p>
          <a:p>
            <a:endParaRPr lang="en-US"/>
          </a:p>
          <a:p>
            <a:pPr marL="171450" indent="-171450">
              <a:buFont typeface="Calibri"/>
              <a:buChar char="-"/>
            </a:pPr>
            <a:r>
              <a:rPr lang="en-US"/>
              <a:t>A sign that an individual might be struggling and need adjustments and/or coping strategies is by recognising they are overworking or – not taking holidays, using their annual leave, staying at work late frequently, not having a lunch break – microbreaks – protected admin work – regular 121's with manager / check ins can help and adding reminders to calendars.</a:t>
            </a:r>
            <a:endParaRPr lang="en-US">
              <a:cs typeface="Calibri"/>
            </a:endParaRPr>
          </a:p>
          <a:p>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DFBF5094-4709-4B26-AD78-84C66C2EBCFA}" type="slidenum">
              <a:rPr lang="en-GB" smtClean="0"/>
              <a:t>39</a:t>
            </a:fld>
            <a:endParaRPr lang="en-GB"/>
          </a:p>
        </p:txBody>
      </p:sp>
    </p:spTree>
    <p:extLst>
      <p:ext uri="{BB962C8B-B14F-4D97-AF65-F5344CB8AC3E}">
        <p14:creationId xmlns:p14="http://schemas.microsoft.com/office/powerpoint/2010/main" val="427014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Alice</a:t>
            </a:r>
          </a:p>
          <a:p>
            <a:endParaRPr lang="en-GB"/>
          </a:p>
          <a:p>
            <a:r>
              <a:rPr lang="en-GB"/>
              <a:t>https://eonoffice.com/sticky-notes/inspiring-your-team-to-volunteer/</a:t>
            </a:r>
          </a:p>
        </p:txBody>
      </p:sp>
      <p:sp>
        <p:nvSpPr>
          <p:cNvPr id="4" name="Slide Number Placeholder 3"/>
          <p:cNvSpPr>
            <a:spLocks noGrp="1"/>
          </p:cNvSpPr>
          <p:nvPr>
            <p:ph type="sldNum" sz="quarter" idx="5"/>
          </p:nvPr>
        </p:nvSpPr>
        <p:spPr/>
        <p:txBody>
          <a:bodyPr/>
          <a:lstStyle/>
          <a:p>
            <a:fld id="{BDA764B7-4D74-4BDF-A209-4CB74FBC6B60}" type="slidenum">
              <a:rPr lang="en-GB" smtClean="0"/>
              <a:t>4</a:t>
            </a:fld>
            <a:endParaRPr lang="en-GB"/>
          </a:p>
        </p:txBody>
      </p:sp>
    </p:spTree>
    <p:extLst>
      <p:ext uri="{BB962C8B-B14F-4D97-AF65-F5344CB8AC3E}">
        <p14:creationId xmlns:p14="http://schemas.microsoft.com/office/powerpoint/2010/main" val="3385573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Attention Deficit/Hyperactivity Disorder (AD/HD) (askjan.org)</a:t>
            </a:r>
            <a:endParaRPr lang="en-GB"/>
          </a:p>
          <a:p>
            <a:endParaRPr lang="en-GB"/>
          </a:p>
          <a:p>
            <a:r>
              <a:rPr lang="en-GB"/>
              <a:t>Lisa</a:t>
            </a:r>
          </a:p>
        </p:txBody>
      </p:sp>
      <p:sp>
        <p:nvSpPr>
          <p:cNvPr id="4" name="Slide Number Placeholder 3"/>
          <p:cNvSpPr>
            <a:spLocks noGrp="1"/>
          </p:cNvSpPr>
          <p:nvPr>
            <p:ph type="sldNum" sz="quarter" idx="5"/>
          </p:nvPr>
        </p:nvSpPr>
        <p:spPr/>
        <p:txBody>
          <a:bodyPr/>
          <a:lstStyle/>
          <a:p>
            <a:fld id="{DFBF5094-4709-4B26-AD78-84C66C2EBCFA}" type="slidenum">
              <a:rPr lang="en-GB" smtClean="0"/>
              <a:t>40</a:t>
            </a:fld>
            <a:endParaRPr lang="en-GB"/>
          </a:p>
        </p:txBody>
      </p:sp>
    </p:spTree>
    <p:extLst>
      <p:ext uri="{BB962C8B-B14F-4D97-AF65-F5344CB8AC3E}">
        <p14:creationId xmlns:p14="http://schemas.microsoft.com/office/powerpoint/2010/main" val="1892386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FBF5094-4709-4B26-AD78-84C66C2EBCFA}" type="slidenum">
              <a:rPr lang="en-GB" smtClean="0"/>
              <a:t>41</a:t>
            </a:fld>
            <a:endParaRPr lang="en-GB"/>
          </a:p>
        </p:txBody>
      </p:sp>
    </p:spTree>
    <p:extLst>
      <p:ext uri="{BB962C8B-B14F-4D97-AF65-F5344CB8AC3E}">
        <p14:creationId xmlns:p14="http://schemas.microsoft.com/office/powerpoint/2010/main" val="2318518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celebs who have </a:t>
            </a:r>
            <a:r>
              <a:rPr lang="en-GB" err="1">
                <a:hlinkClick r:id="rId3"/>
              </a:rPr>
              <a:t>adhd</a:t>
            </a:r>
            <a:r>
              <a:rPr lang="en-GB">
                <a:hlinkClick r:id="rId3"/>
              </a:rPr>
              <a:t> - Bing images</a:t>
            </a:r>
            <a:endParaRPr lang="en-US"/>
          </a:p>
        </p:txBody>
      </p:sp>
      <p:sp>
        <p:nvSpPr>
          <p:cNvPr id="4" name="Slide Number Placeholder 3"/>
          <p:cNvSpPr>
            <a:spLocks noGrp="1"/>
          </p:cNvSpPr>
          <p:nvPr>
            <p:ph type="sldNum" sz="quarter" idx="5"/>
          </p:nvPr>
        </p:nvSpPr>
        <p:spPr/>
        <p:txBody>
          <a:bodyPr/>
          <a:lstStyle/>
          <a:p>
            <a:fld id="{DFBF5094-4709-4B26-AD78-84C66C2EBCFA}" type="slidenum">
              <a:rPr lang="en-GB" smtClean="0"/>
              <a:t>42</a:t>
            </a:fld>
            <a:endParaRPr lang="en-GB"/>
          </a:p>
        </p:txBody>
      </p:sp>
    </p:spTree>
    <p:extLst>
      <p:ext uri="{BB962C8B-B14F-4D97-AF65-F5344CB8AC3E}">
        <p14:creationId xmlns:p14="http://schemas.microsoft.com/office/powerpoint/2010/main" val="401283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Disability &amp; Employment | Factsheets | CIPD</a:t>
            </a:r>
            <a:endParaRPr lang="en-GB"/>
          </a:p>
          <a:p>
            <a:r>
              <a:rPr lang="en-GB">
                <a:hlinkClick r:id="rId4"/>
              </a:rPr>
              <a:t>Health matters: health and work - GOV.UK (www.gov.uk)</a:t>
            </a:r>
            <a:endParaRPr lang="en-GB"/>
          </a:p>
          <a:p>
            <a:endParaRPr lang="en-GB"/>
          </a:p>
          <a:p>
            <a:r>
              <a:rPr lang="en-GB"/>
              <a:t>Lisa</a:t>
            </a:r>
          </a:p>
        </p:txBody>
      </p:sp>
      <p:sp>
        <p:nvSpPr>
          <p:cNvPr id="4" name="Slide Number Placeholder 3"/>
          <p:cNvSpPr>
            <a:spLocks noGrp="1"/>
          </p:cNvSpPr>
          <p:nvPr>
            <p:ph type="sldNum" sz="quarter" idx="5"/>
          </p:nvPr>
        </p:nvSpPr>
        <p:spPr/>
        <p:txBody>
          <a:bodyPr/>
          <a:lstStyle/>
          <a:p>
            <a:fld id="{BDA764B7-4D74-4BDF-A209-4CB74FBC6B60}" type="slidenum">
              <a:rPr lang="en-GB" smtClean="0"/>
              <a:t>43</a:t>
            </a:fld>
            <a:endParaRPr lang="en-GB"/>
          </a:p>
        </p:txBody>
      </p:sp>
    </p:spTree>
    <p:extLst>
      <p:ext uri="{BB962C8B-B14F-4D97-AF65-F5344CB8AC3E}">
        <p14:creationId xmlns:p14="http://schemas.microsoft.com/office/powerpoint/2010/main" val="24287485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DFBF5094-4709-4B26-AD78-84C66C2EBCFA}" type="slidenum">
              <a:rPr lang="en-GB" smtClean="0"/>
              <a:t>44</a:t>
            </a:fld>
            <a:endParaRPr lang="en-GB"/>
          </a:p>
        </p:txBody>
      </p:sp>
    </p:spTree>
    <p:extLst>
      <p:ext uri="{BB962C8B-B14F-4D97-AF65-F5344CB8AC3E}">
        <p14:creationId xmlns:p14="http://schemas.microsoft.com/office/powerpoint/2010/main" val="8047854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Poster </a:t>
            </a:r>
          </a:p>
          <a:p>
            <a:endParaRPr lang="en-GB" sz="1800" b="0" i="0" u="none" strike="noStrike">
              <a:solidFill>
                <a:srgbClr val="000000"/>
              </a:solidFill>
              <a:effectLst/>
              <a:latin typeface="Calibri" panose="020F0502020204030204" pitchFamily="34" charset="0"/>
            </a:endParaRP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I would like to tell you a bit about how to book an appointment with our friendly advisors, look out for these posters from which you can scan the link or make a note of the email address </a:t>
            </a:r>
            <a:r>
              <a:rPr lang="en-GB" sz="1800" b="0" i="0" u="sng" strike="noStrike">
                <a:solidFill>
                  <a:srgbClr val="0563C1"/>
                </a:solidFill>
                <a:effectLst/>
                <a:latin typeface="Calibri" panose="020F0502020204030204" pitchFamily="34" charset="0"/>
                <a:hlinkClick r:id="rId3"/>
              </a:rPr>
              <a:t>Edna@solent.nhs.uk</a:t>
            </a:r>
            <a:r>
              <a:rPr lang="en-GB" sz="1800" b="0" i="0" u="none" strike="noStrike">
                <a:solidFill>
                  <a:srgbClr val="000000"/>
                </a:solidFill>
                <a:effectLst/>
                <a:latin typeface="Calibri" panose="020F0502020204030204" pitchFamily="34" charset="0"/>
              </a:rPr>
              <a:t> and we will send out a link to the self-referral form –this form must be completed for your booking as  it is important that we receive this form before your actual appointment so that  at your appointment the advisors have had all your information this then ensures they are aware of some of your needs and can research the best way to support, signpost or advise you.</a:t>
            </a:r>
            <a:endParaRPr lang="en-GB"/>
          </a:p>
        </p:txBody>
      </p:sp>
      <p:sp>
        <p:nvSpPr>
          <p:cNvPr id="4" name="Slide Number Placeholder 3"/>
          <p:cNvSpPr>
            <a:spLocks noGrp="1"/>
          </p:cNvSpPr>
          <p:nvPr>
            <p:ph type="sldNum" sz="quarter" idx="5"/>
          </p:nvPr>
        </p:nvSpPr>
        <p:spPr/>
        <p:txBody>
          <a:bodyPr/>
          <a:lstStyle/>
          <a:p>
            <a:fld id="{DFBF5094-4709-4B26-AD78-84C66C2EBCFA}" type="slidenum">
              <a:rPr lang="en-GB" smtClean="0"/>
              <a:t>45</a:t>
            </a:fld>
            <a:endParaRPr lang="en-GB"/>
          </a:p>
        </p:txBody>
      </p:sp>
    </p:spTree>
    <p:extLst>
      <p:ext uri="{BB962C8B-B14F-4D97-AF65-F5344CB8AC3E}">
        <p14:creationId xmlns:p14="http://schemas.microsoft.com/office/powerpoint/2010/main" val="13513661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DFBF5094-4709-4B26-AD78-84C66C2EBCFA}" type="slidenum">
              <a:rPr lang="en-GB" smtClean="0"/>
              <a:t>46</a:t>
            </a:fld>
            <a:endParaRPr lang="en-GB"/>
          </a:p>
        </p:txBody>
      </p:sp>
    </p:spTree>
    <p:extLst>
      <p:ext uri="{BB962C8B-B14F-4D97-AF65-F5344CB8AC3E}">
        <p14:creationId xmlns:p14="http://schemas.microsoft.com/office/powerpoint/2010/main" val="23433718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http://www.lifeontheslowlane.co.uk/2017/07/24/we-can-and-we-do-highlighting-the-ability-in-disability/</a:t>
            </a:r>
          </a:p>
          <a:p>
            <a:r>
              <a:rPr lang="en-GB"/>
              <a:t>http://rsh-bonn.de/?paged=4&amp;cat=1</a:t>
            </a:r>
          </a:p>
          <a:p>
            <a:endParaRPr lang="en-GB"/>
          </a:p>
          <a:p>
            <a:r>
              <a:rPr lang="en-GB"/>
              <a:t>Lisa</a:t>
            </a:r>
          </a:p>
        </p:txBody>
      </p:sp>
      <p:sp>
        <p:nvSpPr>
          <p:cNvPr id="4" name="Slide Number Placeholder 3"/>
          <p:cNvSpPr>
            <a:spLocks noGrp="1"/>
          </p:cNvSpPr>
          <p:nvPr>
            <p:ph type="sldNum" sz="quarter" idx="5"/>
          </p:nvPr>
        </p:nvSpPr>
        <p:spPr/>
        <p:txBody>
          <a:bodyPr/>
          <a:lstStyle/>
          <a:p>
            <a:fld id="{BDA764B7-4D74-4BDF-A209-4CB74FBC6B60}" type="slidenum">
              <a:rPr lang="en-GB" smtClean="0"/>
              <a:t>47</a:t>
            </a:fld>
            <a:endParaRPr lang="en-GB"/>
          </a:p>
        </p:txBody>
      </p:sp>
    </p:spTree>
    <p:extLst>
      <p:ext uri="{BB962C8B-B14F-4D97-AF65-F5344CB8AC3E}">
        <p14:creationId xmlns:p14="http://schemas.microsoft.com/office/powerpoint/2010/main" val="264694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Alice</a:t>
            </a:r>
          </a:p>
          <a:p>
            <a:endParaRPr lang="en-GB"/>
          </a:p>
        </p:txBody>
      </p:sp>
      <p:sp>
        <p:nvSpPr>
          <p:cNvPr id="4" name="Slide Number Placeholder 3"/>
          <p:cNvSpPr>
            <a:spLocks noGrp="1"/>
          </p:cNvSpPr>
          <p:nvPr>
            <p:ph type="sldNum" sz="quarter" idx="5"/>
          </p:nvPr>
        </p:nvSpPr>
        <p:spPr/>
        <p:txBody>
          <a:bodyPr/>
          <a:lstStyle/>
          <a:p>
            <a:fld id="{DFBF5094-4709-4B26-AD78-84C66C2EBCFA}" type="slidenum">
              <a:rPr lang="en-GB" smtClean="0"/>
              <a:t>5</a:t>
            </a:fld>
            <a:endParaRPr lang="en-GB"/>
          </a:p>
        </p:txBody>
      </p:sp>
    </p:spTree>
    <p:extLst>
      <p:ext uri="{BB962C8B-B14F-4D97-AF65-F5344CB8AC3E}">
        <p14:creationId xmlns:p14="http://schemas.microsoft.com/office/powerpoint/2010/main" val="1881258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Alice</a:t>
            </a:r>
          </a:p>
          <a:p>
            <a:endParaRPr lang="en-GB"/>
          </a:p>
        </p:txBody>
      </p:sp>
      <p:sp>
        <p:nvSpPr>
          <p:cNvPr id="4" name="Slide Number Placeholder 3"/>
          <p:cNvSpPr>
            <a:spLocks noGrp="1"/>
          </p:cNvSpPr>
          <p:nvPr>
            <p:ph type="sldNum" sz="quarter" idx="5"/>
          </p:nvPr>
        </p:nvSpPr>
        <p:spPr/>
        <p:txBody>
          <a:bodyPr/>
          <a:lstStyle/>
          <a:p>
            <a:fld id="{DFBF5094-4709-4B26-AD78-84C66C2EBCFA}" type="slidenum">
              <a:rPr lang="en-GB" smtClean="0"/>
              <a:t>6</a:t>
            </a:fld>
            <a:endParaRPr lang="en-GB"/>
          </a:p>
        </p:txBody>
      </p:sp>
    </p:spTree>
    <p:extLst>
      <p:ext uri="{BB962C8B-B14F-4D97-AF65-F5344CB8AC3E}">
        <p14:creationId xmlns:p14="http://schemas.microsoft.com/office/powerpoint/2010/main" val="1338044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cs typeface="Calibri"/>
              </a:rPr>
              <a:t>Lisa</a:t>
            </a:r>
          </a:p>
        </p:txBody>
      </p:sp>
      <p:sp>
        <p:nvSpPr>
          <p:cNvPr id="4" name="Slide Number Placeholder 3"/>
          <p:cNvSpPr>
            <a:spLocks noGrp="1"/>
          </p:cNvSpPr>
          <p:nvPr>
            <p:ph type="sldNum" sz="quarter" idx="5"/>
          </p:nvPr>
        </p:nvSpPr>
        <p:spPr/>
        <p:txBody>
          <a:bodyPr/>
          <a:lstStyle/>
          <a:p>
            <a:fld id="{7AB7E4FC-1B51-44B1-9F83-C027F9CD2A2B}" type="slidenum">
              <a:rPr lang="en-GB" smtClean="0"/>
              <a:t>7</a:t>
            </a:fld>
            <a:endParaRPr lang="en-GB"/>
          </a:p>
        </p:txBody>
      </p:sp>
      <p:sp>
        <p:nvSpPr>
          <p:cNvPr id="5" name="Header Placeholder 4">
            <a:extLst>
              <a:ext uri="{FF2B5EF4-FFF2-40B4-BE49-F238E27FC236}">
                <a16:creationId xmlns:a16="http://schemas.microsoft.com/office/drawing/2014/main" id="{ED6F37B6-0B19-4D53-A82C-268C43295CEF}"/>
              </a:ext>
            </a:extLst>
          </p:cNvPr>
          <p:cNvSpPr>
            <a:spLocks noGrp="1"/>
          </p:cNvSpPr>
          <p:nvPr>
            <p:ph type="hdr" sz="quarter"/>
          </p:nvPr>
        </p:nvSpPr>
        <p:spPr/>
        <p:txBody>
          <a:bodyPr/>
          <a:lstStyle/>
          <a:p>
            <a:r>
              <a:rPr lang="en-GB"/>
              <a:t>EDNA presentation 17.01.2023</a:t>
            </a:r>
          </a:p>
        </p:txBody>
      </p:sp>
      <p:sp>
        <p:nvSpPr>
          <p:cNvPr id="6" name="Date Placeholder 5">
            <a:extLst>
              <a:ext uri="{FF2B5EF4-FFF2-40B4-BE49-F238E27FC236}">
                <a16:creationId xmlns:a16="http://schemas.microsoft.com/office/drawing/2014/main" id="{434EF762-49C8-42DE-B209-12E8C0C8D968}"/>
              </a:ext>
            </a:extLst>
          </p:cNvPr>
          <p:cNvSpPr>
            <a:spLocks noGrp="1"/>
          </p:cNvSpPr>
          <p:nvPr>
            <p:ph type="dt" idx="1"/>
          </p:nvPr>
        </p:nvSpPr>
        <p:spPr/>
        <p:txBody>
          <a:bodyPr/>
          <a:lstStyle/>
          <a:p>
            <a:r>
              <a:rPr lang="en-GB"/>
              <a:t>17/01/2023</a:t>
            </a:r>
          </a:p>
        </p:txBody>
      </p:sp>
    </p:spTree>
    <p:extLst>
      <p:ext uri="{BB962C8B-B14F-4D97-AF65-F5344CB8AC3E}">
        <p14:creationId xmlns:p14="http://schemas.microsoft.com/office/powerpoint/2010/main" val="304044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Alice</a:t>
            </a:r>
          </a:p>
        </p:txBody>
      </p:sp>
      <p:sp>
        <p:nvSpPr>
          <p:cNvPr id="4" name="Slide Number Placeholder 3"/>
          <p:cNvSpPr>
            <a:spLocks noGrp="1"/>
          </p:cNvSpPr>
          <p:nvPr>
            <p:ph type="sldNum" sz="quarter" idx="5"/>
          </p:nvPr>
        </p:nvSpPr>
        <p:spPr/>
        <p:txBody>
          <a:bodyPr/>
          <a:lstStyle/>
          <a:p>
            <a:fld id="{DFBF5094-4709-4B26-AD78-84C66C2EBCFA}" type="slidenum">
              <a:rPr lang="en-GB" smtClean="0"/>
              <a:t>8</a:t>
            </a:fld>
            <a:endParaRPr lang="en-GB"/>
          </a:p>
        </p:txBody>
      </p:sp>
    </p:spTree>
    <p:extLst>
      <p:ext uri="{BB962C8B-B14F-4D97-AF65-F5344CB8AC3E}">
        <p14:creationId xmlns:p14="http://schemas.microsoft.com/office/powerpoint/2010/main" val="2997569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Alice</a:t>
            </a:r>
          </a:p>
        </p:txBody>
      </p:sp>
      <p:sp>
        <p:nvSpPr>
          <p:cNvPr id="4" name="Slide Number Placeholder 3"/>
          <p:cNvSpPr>
            <a:spLocks noGrp="1"/>
          </p:cNvSpPr>
          <p:nvPr>
            <p:ph type="sldNum" sz="quarter" idx="5"/>
          </p:nvPr>
        </p:nvSpPr>
        <p:spPr/>
        <p:txBody>
          <a:bodyPr/>
          <a:lstStyle/>
          <a:p>
            <a:fld id="{DFBF5094-4709-4B26-AD78-84C66C2EBCFA}" type="slidenum">
              <a:rPr lang="en-GB" smtClean="0"/>
              <a:t>9</a:t>
            </a:fld>
            <a:endParaRPr lang="en-GB"/>
          </a:p>
        </p:txBody>
      </p:sp>
    </p:spTree>
    <p:extLst>
      <p:ext uri="{BB962C8B-B14F-4D97-AF65-F5344CB8AC3E}">
        <p14:creationId xmlns:p14="http://schemas.microsoft.com/office/powerpoint/2010/main" val="99611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0385B2-DBE6-486B-A2AF-C347DEEF84B0}"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8919B-850D-42BD-8998-0EA3DF8B4D09}" type="slidenum">
              <a:rPr lang="en-GB" smtClean="0"/>
              <a:t>‹#›</a:t>
            </a:fld>
            <a:endParaRPr lang="en-GB"/>
          </a:p>
        </p:txBody>
      </p:sp>
    </p:spTree>
    <p:extLst>
      <p:ext uri="{BB962C8B-B14F-4D97-AF65-F5344CB8AC3E}">
        <p14:creationId xmlns:p14="http://schemas.microsoft.com/office/powerpoint/2010/main" val="145643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0385B2-DBE6-486B-A2AF-C347DEEF84B0}"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8919B-850D-42BD-8998-0EA3DF8B4D09}" type="slidenum">
              <a:rPr lang="en-GB" smtClean="0"/>
              <a:t>‹#›</a:t>
            </a:fld>
            <a:endParaRPr lang="en-GB"/>
          </a:p>
        </p:txBody>
      </p:sp>
    </p:spTree>
    <p:extLst>
      <p:ext uri="{BB962C8B-B14F-4D97-AF65-F5344CB8AC3E}">
        <p14:creationId xmlns:p14="http://schemas.microsoft.com/office/powerpoint/2010/main" val="24662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0385B2-DBE6-486B-A2AF-C347DEEF84B0}"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8919B-850D-42BD-8998-0EA3DF8B4D09}" type="slidenum">
              <a:rPr lang="en-GB" smtClean="0"/>
              <a:t>‹#›</a:t>
            </a:fld>
            <a:endParaRPr lang="en-GB"/>
          </a:p>
        </p:txBody>
      </p:sp>
    </p:spTree>
    <p:extLst>
      <p:ext uri="{BB962C8B-B14F-4D97-AF65-F5344CB8AC3E}">
        <p14:creationId xmlns:p14="http://schemas.microsoft.com/office/powerpoint/2010/main" val="21289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0385B2-DBE6-486B-A2AF-C347DEEF84B0}"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8919B-850D-42BD-8998-0EA3DF8B4D09}" type="slidenum">
              <a:rPr lang="en-GB" smtClean="0"/>
              <a:t>‹#›</a:t>
            </a:fld>
            <a:endParaRPr lang="en-GB"/>
          </a:p>
        </p:txBody>
      </p:sp>
    </p:spTree>
    <p:extLst>
      <p:ext uri="{BB962C8B-B14F-4D97-AF65-F5344CB8AC3E}">
        <p14:creationId xmlns:p14="http://schemas.microsoft.com/office/powerpoint/2010/main" val="397960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385B2-DBE6-486B-A2AF-C347DEEF84B0}"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8919B-850D-42BD-8998-0EA3DF8B4D09}" type="slidenum">
              <a:rPr lang="en-GB" smtClean="0"/>
              <a:t>‹#›</a:t>
            </a:fld>
            <a:endParaRPr lang="en-GB"/>
          </a:p>
        </p:txBody>
      </p:sp>
    </p:spTree>
    <p:extLst>
      <p:ext uri="{BB962C8B-B14F-4D97-AF65-F5344CB8AC3E}">
        <p14:creationId xmlns:p14="http://schemas.microsoft.com/office/powerpoint/2010/main" val="337533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0385B2-DBE6-486B-A2AF-C347DEEF84B0}"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48919B-850D-42BD-8998-0EA3DF8B4D09}" type="slidenum">
              <a:rPr lang="en-GB" smtClean="0"/>
              <a:t>‹#›</a:t>
            </a:fld>
            <a:endParaRPr lang="en-GB"/>
          </a:p>
        </p:txBody>
      </p:sp>
    </p:spTree>
    <p:extLst>
      <p:ext uri="{BB962C8B-B14F-4D97-AF65-F5344CB8AC3E}">
        <p14:creationId xmlns:p14="http://schemas.microsoft.com/office/powerpoint/2010/main" val="305024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0385B2-DBE6-486B-A2AF-C347DEEF84B0}" type="datetimeFigureOut">
              <a:rPr lang="en-GB" smtClean="0"/>
              <a:t>28/03/2023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48919B-850D-42BD-8998-0EA3DF8B4D09}" type="slidenum">
              <a:rPr lang="en-GB" smtClean="0"/>
              <a:t>‹#›</a:t>
            </a:fld>
            <a:endParaRPr lang="en-GB"/>
          </a:p>
        </p:txBody>
      </p:sp>
    </p:spTree>
    <p:extLst>
      <p:ext uri="{BB962C8B-B14F-4D97-AF65-F5344CB8AC3E}">
        <p14:creationId xmlns:p14="http://schemas.microsoft.com/office/powerpoint/2010/main" val="332921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0385B2-DBE6-486B-A2AF-C347DEEF84B0}" type="datetimeFigureOut">
              <a:rPr lang="en-GB" smtClean="0"/>
              <a:t>28/03/2023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48919B-850D-42BD-8998-0EA3DF8B4D09}" type="slidenum">
              <a:rPr lang="en-GB" smtClean="0"/>
              <a:t>‹#›</a:t>
            </a:fld>
            <a:endParaRPr lang="en-GB"/>
          </a:p>
        </p:txBody>
      </p:sp>
    </p:spTree>
    <p:extLst>
      <p:ext uri="{BB962C8B-B14F-4D97-AF65-F5344CB8AC3E}">
        <p14:creationId xmlns:p14="http://schemas.microsoft.com/office/powerpoint/2010/main" val="24082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385B2-DBE6-486B-A2AF-C347DEEF84B0}" type="datetimeFigureOut">
              <a:rPr lang="en-GB" smtClean="0"/>
              <a:t>28/03/2023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48919B-850D-42BD-8998-0EA3DF8B4D09}" type="slidenum">
              <a:rPr lang="en-GB" smtClean="0"/>
              <a:t>‹#›</a:t>
            </a:fld>
            <a:endParaRPr lang="en-GB"/>
          </a:p>
        </p:txBody>
      </p:sp>
    </p:spTree>
    <p:extLst>
      <p:ext uri="{BB962C8B-B14F-4D97-AF65-F5344CB8AC3E}">
        <p14:creationId xmlns:p14="http://schemas.microsoft.com/office/powerpoint/2010/main" val="2688907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0385B2-DBE6-486B-A2AF-C347DEEF84B0}"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48919B-850D-42BD-8998-0EA3DF8B4D09}" type="slidenum">
              <a:rPr lang="en-GB" smtClean="0"/>
              <a:t>‹#›</a:t>
            </a:fld>
            <a:endParaRPr lang="en-GB"/>
          </a:p>
        </p:txBody>
      </p:sp>
    </p:spTree>
    <p:extLst>
      <p:ext uri="{BB962C8B-B14F-4D97-AF65-F5344CB8AC3E}">
        <p14:creationId xmlns:p14="http://schemas.microsoft.com/office/powerpoint/2010/main" val="1665390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0385B2-DBE6-486B-A2AF-C347DEEF84B0}"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48919B-850D-42BD-8998-0EA3DF8B4D09}" type="slidenum">
              <a:rPr lang="en-GB" smtClean="0"/>
              <a:t>‹#›</a:t>
            </a:fld>
            <a:endParaRPr lang="en-GB"/>
          </a:p>
        </p:txBody>
      </p:sp>
    </p:spTree>
    <p:extLst>
      <p:ext uri="{BB962C8B-B14F-4D97-AF65-F5344CB8AC3E}">
        <p14:creationId xmlns:p14="http://schemas.microsoft.com/office/powerpoint/2010/main" val="232187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385B2-DBE6-486B-A2AF-C347DEEF84B0}" type="datetimeFigureOut">
              <a:rPr lang="en-GB" smtClean="0"/>
              <a:t>28/03/2023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8919B-850D-42BD-8998-0EA3DF8B4D09}" type="slidenum">
              <a:rPr lang="en-GB" smtClean="0"/>
              <a:t>‹#›</a:t>
            </a:fld>
            <a:endParaRPr lang="en-GB"/>
          </a:p>
        </p:txBody>
      </p:sp>
    </p:spTree>
    <p:extLst>
      <p:ext uri="{BB962C8B-B14F-4D97-AF65-F5344CB8AC3E}">
        <p14:creationId xmlns:p14="http://schemas.microsoft.com/office/powerpoint/2010/main" val="2210898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s://adhduk.co.uk/about-adh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8.jpe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9.png"/><Relationship Id="rId7" Type="http://schemas.openxmlformats.org/officeDocument/2006/relationships/diagramQuickStyle" Target="../diagrams/quickStyle6.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7.png"/><Relationship Id="rId9" Type="http://schemas.microsoft.com/office/2007/relationships/diagramDrawing" Target="../diagrams/drawing6.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1.jpeg"/><Relationship Id="rId7" Type="http://schemas.openxmlformats.org/officeDocument/2006/relationships/diagramColors" Target="../diagrams/colors7.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2ENAadq65Jc"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92201E-2214-41B5-B9AD-167D423C45CB}"/>
              </a:ext>
            </a:extLst>
          </p:cNvPr>
          <p:cNvPicPr>
            <a:picLocks noChangeAspect="1"/>
          </p:cNvPicPr>
          <p:nvPr/>
        </p:nvPicPr>
        <p:blipFill>
          <a:blip r:embed="rId3"/>
          <a:stretch>
            <a:fillRect/>
          </a:stretch>
        </p:blipFill>
        <p:spPr>
          <a:xfrm>
            <a:off x="590550" y="116889"/>
            <a:ext cx="11010900" cy="3502611"/>
          </a:xfrm>
          <a:prstGeom prst="rect">
            <a:avLst/>
          </a:prstGeom>
        </p:spPr>
      </p:pic>
      <p:sp>
        <p:nvSpPr>
          <p:cNvPr id="7" name="TextBox 6">
            <a:extLst>
              <a:ext uri="{FF2B5EF4-FFF2-40B4-BE49-F238E27FC236}">
                <a16:creationId xmlns:a16="http://schemas.microsoft.com/office/drawing/2014/main" id="{F9D197D7-C8ED-4E47-A961-05BE68AE47AE}"/>
              </a:ext>
            </a:extLst>
          </p:cNvPr>
          <p:cNvSpPr txBox="1"/>
          <p:nvPr/>
        </p:nvSpPr>
        <p:spPr>
          <a:xfrm>
            <a:off x="2262188" y="4063383"/>
            <a:ext cx="7191375" cy="1446550"/>
          </a:xfrm>
          <a:prstGeom prst="rect">
            <a:avLst/>
          </a:prstGeom>
          <a:noFill/>
        </p:spPr>
        <p:txBody>
          <a:bodyPr wrap="square" rtlCol="0">
            <a:spAutoFit/>
          </a:bodyPr>
          <a:lstStyle/>
          <a:p>
            <a:pPr algn="ctr"/>
            <a:r>
              <a:rPr lang="en-GB" b="1">
                <a:latin typeface="Verdana" panose="020B0604030504040204" pitchFamily="34" charset="0"/>
                <a:ea typeface="Verdana" panose="020B0604030504040204" pitchFamily="34" charset="0"/>
              </a:rPr>
              <a:t>Presented by: </a:t>
            </a:r>
            <a:r>
              <a:rPr lang="en-GB">
                <a:latin typeface="Verdana" panose="020B0604030504040204" pitchFamily="34" charset="0"/>
                <a:ea typeface="Verdana" panose="020B0604030504040204" pitchFamily="34" charset="0"/>
              </a:rPr>
              <a:t>Lisa Richardson &amp; Alice Morris</a:t>
            </a:r>
          </a:p>
          <a:p>
            <a:pPr algn="ctr"/>
            <a:r>
              <a:rPr lang="en-GB">
                <a:latin typeface="Verdana" panose="020B0604030504040204" pitchFamily="34" charset="0"/>
                <a:ea typeface="Verdana" panose="020B0604030504040204" pitchFamily="34" charset="0"/>
              </a:rPr>
              <a:t> </a:t>
            </a:r>
          </a:p>
          <a:p>
            <a:pPr algn="ctr"/>
            <a:r>
              <a:rPr lang="en-GB">
                <a:effectLst/>
                <a:latin typeface="Verdana" panose="020B0604030504040204" pitchFamily="34" charset="0"/>
                <a:ea typeface="Verdana" panose="020B0604030504040204" pitchFamily="34" charset="0"/>
              </a:rPr>
              <a:t>EDNA Disability and Accessibility Advisors</a:t>
            </a:r>
          </a:p>
          <a:p>
            <a:pPr algn="ctr"/>
            <a:endParaRPr lang="en-GB" sz="1600">
              <a:effectLst/>
              <a:latin typeface="Verdana" panose="020B0604030504040204" pitchFamily="34" charset="0"/>
              <a:ea typeface="Verdana" panose="020B0604030504040204" pitchFamily="34" charset="0"/>
            </a:endParaRPr>
          </a:p>
          <a:p>
            <a:endParaRPr lang="en-GB"/>
          </a:p>
        </p:txBody>
      </p:sp>
      <p:pic>
        <p:nvPicPr>
          <p:cNvPr id="10" name="Picture 9">
            <a:extLst>
              <a:ext uri="{FF2B5EF4-FFF2-40B4-BE49-F238E27FC236}">
                <a16:creationId xmlns:a16="http://schemas.microsoft.com/office/drawing/2014/main" id="{648C4C0A-1F62-4BF8-A817-B956972D1A6C}"/>
              </a:ext>
            </a:extLst>
          </p:cNvPr>
          <p:cNvPicPr>
            <a:picLocks noChangeAspect="1"/>
          </p:cNvPicPr>
          <p:nvPr/>
        </p:nvPicPr>
        <p:blipFill>
          <a:blip r:embed="rId4"/>
          <a:stretch>
            <a:fillRect/>
          </a:stretch>
        </p:blipFill>
        <p:spPr>
          <a:xfrm>
            <a:off x="3952876" y="5405158"/>
            <a:ext cx="3810000" cy="847725"/>
          </a:xfrm>
          <a:prstGeom prst="rect">
            <a:avLst/>
          </a:prstGeom>
        </p:spPr>
      </p:pic>
    </p:spTree>
    <p:extLst>
      <p:ext uri="{BB962C8B-B14F-4D97-AF65-F5344CB8AC3E}">
        <p14:creationId xmlns:p14="http://schemas.microsoft.com/office/powerpoint/2010/main" val="421176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idden disabilities: what do the sunflower lanyards mean? | Healthwatch ...">
            <a:extLst>
              <a:ext uri="{FF2B5EF4-FFF2-40B4-BE49-F238E27FC236}">
                <a16:creationId xmlns:a16="http://schemas.microsoft.com/office/drawing/2014/main" id="{5EAA8A42-7B07-4A5D-9552-C7DA471FFC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44" r="-1" b="-1"/>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34AA5E-1BDD-4AFD-8BDE-22D5C927CB66}"/>
              </a:ext>
            </a:extLst>
          </p:cNvPr>
          <p:cNvSpPr txBox="1"/>
          <p:nvPr/>
        </p:nvSpPr>
        <p:spPr>
          <a:xfrm>
            <a:off x="525516" y="2210637"/>
            <a:ext cx="5181948" cy="4250453"/>
          </a:xfrm>
          <a:prstGeom prst="rect">
            <a:avLst/>
          </a:prstGeom>
        </p:spPr>
        <p:txBody>
          <a:bodyPr vert="horz" lIns="91440" tIns="45720" rIns="91440" bIns="45720" rtlCol="0" anchor="ctr">
            <a:normAutofit fontScale="85000" lnSpcReduction="20000"/>
          </a:bodyPr>
          <a:lstStyle/>
          <a:p>
            <a:pPr>
              <a:lnSpc>
                <a:spcPct val="90000"/>
              </a:lnSpc>
              <a:spcAft>
                <a:spcPts val="600"/>
              </a:spcAft>
            </a:pPr>
            <a:endParaRPr lang="en-US" b="0" i="0">
              <a:effectLst/>
            </a:endParaRPr>
          </a:p>
          <a:p>
            <a:pPr>
              <a:lnSpc>
                <a:spcPct val="90000"/>
              </a:lnSpc>
              <a:spcAft>
                <a:spcPts val="600"/>
              </a:spcAft>
            </a:pPr>
            <a:endParaRPr lang="en-US"/>
          </a:p>
          <a:p>
            <a:pPr>
              <a:lnSpc>
                <a:spcPct val="90000"/>
              </a:lnSpc>
              <a:spcAft>
                <a:spcPts val="600"/>
              </a:spcAft>
            </a:pPr>
            <a:r>
              <a:rPr lang="en-US" b="0" i="0">
                <a:effectLst/>
              </a:rPr>
              <a:t>	</a:t>
            </a:r>
            <a:r>
              <a:rPr lang="en-US" sz="2200" b="0" i="0">
                <a:effectLst/>
                <a:latin typeface="GDS Transport"/>
              </a:rPr>
              <a:t>Not all impairments are visible</a:t>
            </a:r>
          </a:p>
          <a:p>
            <a:pPr>
              <a:lnSpc>
                <a:spcPct val="90000"/>
              </a:lnSpc>
              <a:spcAft>
                <a:spcPts val="600"/>
              </a:spcAft>
            </a:pPr>
            <a:endParaRPr lang="en-US" sz="2200">
              <a:latin typeface="GDS Transport"/>
            </a:endParaRPr>
          </a:p>
          <a:p>
            <a:pPr>
              <a:lnSpc>
                <a:spcPct val="90000"/>
              </a:lnSpc>
              <a:spcAft>
                <a:spcPts val="600"/>
              </a:spcAft>
            </a:pPr>
            <a:endParaRPr lang="en-US" sz="2200" b="0" i="0">
              <a:effectLst/>
              <a:latin typeface="GDS Transport"/>
            </a:endParaRPr>
          </a:p>
          <a:p>
            <a:pPr>
              <a:lnSpc>
                <a:spcPct val="90000"/>
              </a:lnSpc>
              <a:spcAft>
                <a:spcPts val="600"/>
              </a:spcAft>
            </a:pPr>
            <a:r>
              <a:rPr lang="en-US" sz="2600" b="0" i="0">
                <a:effectLst/>
                <a:latin typeface="GDS Transport"/>
              </a:rPr>
              <a:t>You might have heard about this over the past few years as the awareness of invisible disabilities has risen. These include neurodivergent conditions like autism and ADHD, and mental ill health, Cystic Fibrosis and many </a:t>
            </a:r>
            <a:r>
              <a:rPr lang="en-US" sz="2600">
                <a:latin typeface="GDS Transport"/>
              </a:rPr>
              <a:t>more</a:t>
            </a:r>
            <a:r>
              <a:rPr lang="en-US" sz="2600" b="0" i="0">
                <a:effectLst/>
                <a:latin typeface="GDS Transport"/>
              </a:rPr>
              <a:t>. </a:t>
            </a:r>
          </a:p>
          <a:p>
            <a:pPr>
              <a:lnSpc>
                <a:spcPct val="90000"/>
              </a:lnSpc>
              <a:spcAft>
                <a:spcPts val="600"/>
              </a:spcAft>
            </a:pPr>
            <a:endParaRPr lang="en-US" sz="2600">
              <a:latin typeface="GDS Transport"/>
            </a:endParaRPr>
          </a:p>
          <a:p>
            <a:pPr>
              <a:lnSpc>
                <a:spcPct val="90000"/>
              </a:lnSpc>
              <a:spcAft>
                <a:spcPts val="600"/>
              </a:spcAft>
            </a:pPr>
            <a:r>
              <a:rPr lang="en-US" sz="2600" b="0" i="0">
                <a:effectLst/>
                <a:latin typeface="GDS Transport"/>
              </a:rPr>
              <a:t>Some people with invisible disabilities wear sunflower lanyards to indicate that they are disabled so they can use disabled facilities without </a:t>
            </a:r>
            <a:r>
              <a:rPr lang="en-US" sz="2600">
                <a:latin typeface="GDS Transport"/>
              </a:rPr>
              <a:t>being questioned</a:t>
            </a:r>
            <a:r>
              <a:rPr lang="en-US" sz="2600" b="0" i="0">
                <a:effectLst/>
                <a:latin typeface="GDS Transport"/>
              </a:rPr>
              <a:t>.</a:t>
            </a:r>
            <a:endParaRPr lang="en-US" sz="2600">
              <a:latin typeface="GDS Transport"/>
            </a:endParaRPr>
          </a:p>
        </p:txBody>
      </p:sp>
    </p:spTree>
    <p:extLst>
      <p:ext uri="{BB962C8B-B14F-4D97-AF65-F5344CB8AC3E}">
        <p14:creationId xmlns:p14="http://schemas.microsoft.com/office/powerpoint/2010/main" val="40562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71D413-3403-48FB-B36C-4D337267AA8F}"/>
              </a:ext>
            </a:extLst>
          </p:cNvPr>
          <p:cNvSpPr txBox="1"/>
          <p:nvPr/>
        </p:nvSpPr>
        <p:spPr>
          <a:xfrm>
            <a:off x="477981" y="1122363"/>
            <a:ext cx="4023360" cy="3204134"/>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800">
                <a:latin typeface="+mj-lt"/>
                <a:ea typeface="+mj-ea"/>
                <a:cs typeface="+mj-cs"/>
              </a:rPr>
              <a:t>Let's look further into what we can offer support with!</a:t>
            </a:r>
          </a:p>
        </p:txBody>
      </p:sp>
      <p:pic>
        <p:nvPicPr>
          <p:cNvPr id="13" name="Picture 3" descr="Arrows pointing towards light">
            <a:extLst>
              <a:ext uri="{FF2B5EF4-FFF2-40B4-BE49-F238E27FC236}">
                <a16:creationId xmlns:a16="http://schemas.microsoft.com/office/drawing/2014/main" id="{0FDE0AC3-4184-6EF7-D681-DAAA374E0888}"/>
              </a:ext>
            </a:extLst>
          </p:cNvPr>
          <p:cNvPicPr>
            <a:picLocks noChangeAspect="1"/>
          </p:cNvPicPr>
          <p:nvPr/>
        </p:nvPicPr>
        <p:blipFill rotWithShape="1">
          <a:blip r:embed="rId3"/>
          <a:srcRect r="28718" b="-1"/>
          <a:stretch/>
        </p:blipFill>
        <p:spPr>
          <a:xfrm>
            <a:off x="4868487" y="10"/>
            <a:ext cx="7323513" cy="6857990"/>
          </a:xfrm>
          <a:prstGeom prst="rect">
            <a:avLst/>
          </a:prstGeom>
        </p:spPr>
      </p:pic>
    </p:spTree>
    <p:extLst>
      <p:ext uri="{BB962C8B-B14F-4D97-AF65-F5344CB8AC3E}">
        <p14:creationId xmlns:p14="http://schemas.microsoft.com/office/powerpoint/2010/main" val="2014781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eurodiversity in the Workplace | Bhayani Law">
            <a:extLst>
              <a:ext uri="{FF2B5EF4-FFF2-40B4-BE49-F238E27FC236}">
                <a16:creationId xmlns:a16="http://schemas.microsoft.com/office/drawing/2014/main" id="{981E80FE-25BB-4133-877D-0137E6A5D9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83820" y="916674"/>
            <a:ext cx="6698008" cy="502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53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8B2D9F-8954-4854-B93D-1E940067708F}"/>
              </a:ext>
            </a:extLst>
          </p:cNvPr>
          <p:cNvSpPr txBox="1"/>
          <p:nvPr/>
        </p:nvSpPr>
        <p:spPr>
          <a:xfrm>
            <a:off x="6584127" y="1179041"/>
            <a:ext cx="4840010"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latin typeface="+mj-lt"/>
                <a:ea typeface="+mj-ea"/>
                <a:cs typeface="+mj-cs"/>
              </a:rPr>
              <a:t>WHAT IS NEURODIVERSITY?</a:t>
            </a:r>
          </a:p>
          <a:p>
            <a:pPr>
              <a:lnSpc>
                <a:spcPct val="90000"/>
              </a:lnSpc>
              <a:spcBef>
                <a:spcPct val="0"/>
              </a:spcBef>
              <a:spcAft>
                <a:spcPts val="600"/>
              </a:spcAft>
              <a:buClr>
                <a:schemeClr val="accent4"/>
              </a:buClr>
            </a:pPr>
            <a:endParaRPr lang="en-US" sz="4400">
              <a:latin typeface="+mj-lt"/>
              <a:ea typeface="+mj-ea"/>
              <a:cs typeface="+mj-cs"/>
            </a:endParaRPr>
          </a:p>
          <a:p>
            <a:pPr>
              <a:lnSpc>
                <a:spcPct val="90000"/>
              </a:lnSpc>
              <a:spcBef>
                <a:spcPct val="0"/>
              </a:spcBef>
              <a:spcAft>
                <a:spcPts val="600"/>
              </a:spcAft>
              <a:buClr>
                <a:schemeClr val="accent4"/>
              </a:buClr>
            </a:pPr>
            <a:endParaRPr lang="en-US" sz="4400">
              <a:latin typeface="+mj-lt"/>
              <a:ea typeface="+mj-ea"/>
              <a:cs typeface="+mj-cs"/>
            </a:endParaRPr>
          </a:p>
          <a:p>
            <a:pPr>
              <a:lnSpc>
                <a:spcPct val="90000"/>
              </a:lnSpc>
              <a:spcBef>
                <a:spcPct val="0"/>
              </a:spcBef>
              <a:spcAft>
                <a:spcPts val="600"/>
              </a:spcAft>
              <a:buClr>
                <a:schemeClr val="accent4"/>
              </a:buClr>
            </a:pPr>
            <a:endParaRPr lang="en-US" sz="4400">
              <a:latin typeface="+mj-lt"/>
              <a:ea typeface="+mj-ea"/>
              <a:cs typeface="+mj-cs"/>
            </a:endParaRPr>
          </a:p>
        </p:txBody>
      </p:sp>
      <p:pic>
        <p:nvPicPr>
          <p:cNvPr id="5122" name="Picture 2" descr="Graphic of silhouettes of heads with different patterns and shapes, indicating a diversity of thought">
            <a:extLst>
              <a:ext uri="{FF2B5EF4-FFF2-40B4-BE49-F238E27FC236}">
                <a16:creationId xmlns:a16="http://schemas.microsoft.com/office/drawing/2014/main" id="{E521B200-BC03-465F-8871-44B18F1C67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55" r="25932"/>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3B4B6CF-4F11-431E-87A2-AD8822657589}"/>
              </a:ext>
            </a:extLst>
          </p:cNvPr>
          <p:cNvSpPr txBox="1"/>
          <p:nvPr/>
        </p:nvSpPr>
        <p:spPr>
          <a:xfrm>
            <a:off x="5921375" y="2333297"/>
            <a:ext cx="6116549" cy="3843666"/>
          </a:xfrm>
          <a:prstGeom prst="rect">
            <a:avLst/>
          </a:prstGeom>
        </p:spPr>
        <p:txBody>
          <a:bodyPr vert="horz" lIns="91440" tIns="45720" rIns="91440" bIns="45720" rtlCol="0">
            <a:normAutofit/>
          </a:bodyPr>
          <a:lstStyle/>
          <a:p>
            <a:pPr algn="ctr">
              <a:lnSpc>
                <a:spcPct val="90000"/>
              </a:lnSpc>
              <a:spcAft>
                <a:spcPts val="600"/>
              </a:spcAft>
            </a:pPr>
            <a:r>
              <a:rPr lang="en-US" sz="2000" b="0" i="0">
                <a:effectLst/>
              </a:rPr>
              <a:t>“</a:t>
            </a:r>
            <a:r>
              <a:rPr lang="en-US" sz="2000" b="0">
                <a:effectLst/>
              </a:rPr>
              <a:t>Neurodiversity describes the idea that people experience and interact with the world around them in many different ways</a:t>
            </a:r>
            <a:r>
              <a:rPr lang="en-US" sz="2000"/>
              <a:t>”</a:t>
            </a:r>
          </a:p>
          <a:p>
            <a:pPr algn="ctr">
              <a:lnSpc>
                <a:spcPct val="90000"/>
              </a:lnSpc>
              <a:spcAft>
                <a:spcPts val="600"/>
              </a:spcAft>
            </a:pPr>
            <a:endParaRPr lang="en-US" sz="2000" b="0">
              <a:effectLst/>
            </a:endParaRPr>
          </a:p>
          <a:p>
            <a:pPr algn="ctr">
              <a:lnSpc>
                <a:spcPct val="90000"/>
              </a:lnSpc>
              <a:spcAft>
                <a:spcPts val="600"/>
              </a:spcAft>
            </a:pPr>
            <a:r>
              <a:rPr lang="en-US" sz="2000"/>
              <a:t>“T</a:t>
            </a:r>
            <a:r>
              <a:rPr lang="en-US" sz="2000" b="0" i="0">
                <a:effectLst/>
              </a:rPr>
              <a:t>here is no one "right" way of thinking, learning, and behaving, and differences are not viewed as deficits”</a:t>
            </a:r>
            <a:endParaRPr lang="en-US" sz="2000"/>
          </a:p>
        </p:txBody>
      </p:sp>
    </p:spTree>
    <p:extLst>
      <p:ext uri="{BB962C8B-B14F-4D97-AF65-F5344CB8AC3E}">
        <p14:creationId xmlns:p14="http://schemas.microsoft.com/office/powerpoint/2010/main" val="174536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at is Neurodiversity? | Library News">
            <a:extLst>
              <a:ext uri="{FF2B5EF4-FFF2-40B4-BE49-F238E27FC236}">
                <a16:creationId xmlns:a16="http://schemas.microsoft.com/office/drawing/2014/main" id="{3B475BF1-3D79-4A24-85C7-2F727E5328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9558"/>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31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718D90-24B8-420A-8823-A5C6BCA298FF}"/>
              </a:ext>
            </a:extLst>
          </p:cNvPr>
          <p:cNvSpPr txBox="1"/>
          <p:nvPr/>
        </p:nvSpPr>
        <p:spPr>
          <a:xfrm>
            <a:off x="281354" y="1858945"/>
            <a:ext cx="5948624" cy="4883499"/>
          </a:xfrm>
          <a:prstGeom prst="rect">
            <a:avLst/>
          </a:prstGeom>
        </p:spPr>
        <p:txBody>
          <a:bodyPr vert="horz" lIns="91440" tIns="45720" rIns="91440" bIns="45720" rtlCol="0" anchor="t">
            <a:normAutofit/>
          </a:bodyPr>
          <a:lstStyle/>
          <a:p>
            <a:pPr>
              <a:lnSpc>
                <a:spcPct val="90000"/>
              </a:lnSpc>
              <a:spcAft>
                <a:spcPts val="600"/>
              </a:spcAft>
            </a:pPr>
            <a:r>
              <a:rPr lang="en-US" sz="2000"/>
              <a:t>What can we do as a workforce on a personal level?</a:t>
            </a:r>
          </a:p>
          <a:p>
            <a:pPr>
              <a:lnSpc>
                <a:spcPct val="90000"/>
              </a:lnSpc>
              <a:spcAft>
                <a:spcPts val="600"/>
              </a:spcAft>
            </a:pPr>
            <a:endParaRPr lang="en-US" sz="1500"/>
          </a:p>
          <a:p>
            <a:pPr>
              <a:lnSpc>
                <a:spcPct val="90000"/>
              </a:lnSpc>
              <a:spcAft>
                <a:spcPts val="600"/>
              </a:spcAft>
            </a:pPr>
            <a:endParaRPr lang="en-US" sz="1500"/>
          </a:p>
          <a:p>
            <a:pPr marL="342900" indent="-285750">
              <a:lnSpc>
                <a:spcPct val="90000"/>
              </a:lnSpc>
              <a:spcAft>
                <a:spcPts val="600"/>
              </a:spcAft>
              <a:buClr>
                <a:schemeClr val="accent2"/>
              </a:buClr>
              <a:buFont typeface="Wingdings" panose="05000000000000000000" pitchFamily="2" charset="2"/>
              <a:buChar char="ü"/>
            </a:pPr>
            <a:r>
              <a:rPr lang="en-US" sz="2000"/>
              <a:t>Get to know each other</a:t>
            </a:r>
          </a:p>
          <a:p>
            <a:pPr marL="342900" indent="-285750">
              <a:lnSpc>
                <a:spcPct val="90000"/>
              </a:lnSpc>
              <a:spcAft>
                <a:spcPts val="600"/>
              </a:spcAft>
              <a:buClr>
                <a:schemeClr val="accent2"/>
              </a:buClr>
              <a:buFont typeface="Wingdings" panose="05000000000000000000" pitchFamily="2" charset="2"/>
              <a:buChar char="ü"/>
            </a:pPr>
            <a:r>
              <a:rPr lang="en-US" sz="2000"/>
              <a:t>Use person centered language</a:t>
            </a:r>
          </a:p>
          <a:p>
            <a:pPr marL="342900" indent="-285750">
              <a:lnSpc>
                <a:spcPct val="90000"/>
              </a:lnSpc>
              <a:spcAft>
                <a:spcPts val="600"/>
              </a:spcAft>
              <a:buClr>
                <a:schemeClr val="accent2"/>
              </a:buClr>
              <a:buFont typeface="Wingdings" panose="05000000000000000000" pitchFamily="2" charset="2"/>
              <a:buChar char="ü"/>
            </a:pPr>
            <a:r>
              <a:rPr lang="en-US" sz="2000"/>
              <a:t>Question your own thoughts and attitudes towards individuals who have a disability</a:t>
            </a:r>
          </a:p>
          <a:p>
            <a:pPr marL="342900" indent="-285750">
              <a:lnSpc>
                <a:spcPct val="90000"/>
              </a:lnSpc>
              <a:spcAft>
                <a:spcPts val="600"/>
              </a:spcAft>
              <a:buClr>
                <a:schemeClr val="accent2"/>
              </a:buClr>
              <a:buFont typeface="Wingdings" panose="05000000000000000000" pitchFamily="2" charset="2"/>
              <a:buChar char="ü"/>
            </a:pPr>
            <a:r>
              <a:rPr lang="en-US" sz="2000"/>
              <a:t>Say or do something if you see discrimination</a:t>
            </a:r>
          </a:p>
          <a:p>
            <a:pPr marL="342900" indent="-285750">
              <a:lnSpc>
                <a:spcPct val="90000"/>
              </a:lnSpc>
              <a:spcAft>
                <a:spcPts val="600"/>
              </a:spcAft>
              <a:buClr>
                <a:schemeClr val="accent2"/>
              </a:buClr>
              <a:buFont typeface="Wingdings" panose="05000000000000000000" pitchFamily="2" charset="2"/>
              <a:buChar char="ü"/>
            </a:pPr>
            <a:r>
              <a:rPr lang="en-US" sz="2000"/>
              <a:t>Support inclusion</a:t>
            </a:r>
          </a:p>
          <a:p>
            <a:pPr marL="285750" indent="-228600">
              <a:lnSpc>
                <a:spcPct val="90000"/>
              </a:lnSpc>
              <a:spcAft>
                <a:spcPts val="600"/>
              </a:spcAft>
              <a:buFont typeface="Arial" panose="020B0604020202020204" pitchFamily="34" charset="0"/>
              <a:buChar char="•"/>
            </a:pPr>
            <a:endParaRPr lang="en-US" sz="1500"/>
          </a:p>
        </p:txBody>
      </p:sp>
      <p:pic>
        <p:nvPicPr>
          <p:cNvPr id="3" name="Picture 2">
            <a:extLst>
              <a:ext uri="{FF2B5EF4-FFF2-40B4-BE49-F238E27FC236}">
                <a16:creationId xmlns:a16="http://schemas.microsoft.com/office/drawing/2014/main" id="{CBBB63E6-2D49-436B-85C4-EF98C4A67355}"/>
              </a:ext>
            </a:extLst>
          </p:cNvPr>
          <p:cNvPicPr>
            <a:picLocks noChangeAspect="1"/>
          </p:cNvPicPr>
          <p:nvPr/>
        </p:nvPicPr>
        <p:blipFill>
          <a:blip r:embed="rId3"/>
          <a:stretch>
            <a:fillRect/>
          </a:stretch>
        </p:blipFill>
        <p:spPr>
          <a:xfrm>
            <a:off x="6087094" y="640080"/>
            <a:ext cx="4038123" cy="5577840"/>
          </a:xfrm>
          <a:prstGeom prst="rect">
            <a:avLst/>
          </a:prstGeom>
        </p:spPr>
      </p:pic>
    </p:spTree>
    <p:extLst>
      <p:ext uri="{BB962C8B-B14F-4D97-AF65-F5344CB8AC3E}">
        <p14:creationId xmlns:p14="http://schemas.microsoft.com/office/powerpoint/2010/main" val="173646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ABC59E-026F-4A4E-9811-30A544C49DA3}"/>
              </a:ext>
            </a:extLst>
          </p:cNvPr>
          <p:cNvSpPr txBox="1"/>
          <p:nvPr/>
        </p:nvSpPr>
        <p:spPr>
          <a:xfrm>
            <a:off x="145916" y="1699656"/>
            <a:ext cx="11751012" cy="2547236"/>
          </a:xfrm>
          <a:prstGeom prst="rect">
            <a:avLst/>
          </a:prstGeom>
          <a:solidFill>
            <a:schemeClr val="accent4"/>
          </a:solidFill>
        </p:spPr>
        <p:txBody>
          <a:bodyPr wrap="square">
            <a:spAutoFit/>
          </a:bodyPr>
          <a:lstStyle/>
          <a:p>
            <a:pPr marL="457200">
              <a:lnSpc>
                <a:spcPct val="107000"/>
              </a:lnSpc>
            </a:pPr>
            <a:endParaRPr lang="en-GB" sz="1800">
              <a:solidFill>
                <a:srgbClr val="58595B"/>
              </a:solidFill>
              <a:effectLst/>
              <a:latin typeface="Open Sans" panose="020B0606030504020204" pitchFamily="34" charset="0"/>
              <a:ea typeface="Calibri" panose="020F0502020204030204" pitchFamily="34" charset="0"/>
              <a:cs typeface="Times New Roman" panose="02020603050405020304" pitchFamily="18" charset="0"/>
            </a:endParaRPr>
          </a:p>
          <a:p>
            <a:pPr marL="457200">
              <a:lnSpc>
                <a:spcPct val="107000"/>
              </a:lnSpc>
            </a:pPr>
            <a:r>
              <a:rPr lang="en-GB" sz="1600">
                <a:solidFill>
                  <a:srgbClr val="58595B"/>
                </a:solidFill>
                <a:effectLst/>
                <a:latin typeface="Verdana" panose="020B0604030504040204" pitchFamily="34" charset="0"/>
                <a:ea typeface="Verdana" panose="020B0604030504040204" pitchFamily="34" charset="0"/>
                <a:cs typeface="Times New Roman" panose="02020603050405020304" pitchFamily="18" charset="0"/>
              </a:rPr>
              <a:t>“</a:t>
            </a:r>
            <a:r>
              <a:rPr lang="en-GB" sz="2000" i="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Organisations must consider the broader picture; inclusion is more than simply 'including' diversity – it is about individual experience and work, and creating a positive environment in which everyone can influence, share knowledge and have their perspectives valued” </a:t>
            </a:r>
          </a:p>
          <a:p>
            <a:pPr marL="457200">
              <a:lnSpc>
                <a:spcPct val="107000"/>
              </a:lnSpc>
            </a:pPr>
            <a:endParaRPr lang="en-GB" sz="2000" i="1">
              <a:solidFill>
                <a:srgbClr val="000000"/>
              </a:solidFill>
              <a:latin typeface="Verdana" panose="020B0604030504040204" pitchFamily="34" charset="0"/>
              <a:ea typeface="Verdana" panose="020B0604030504040204" pitchFamily="34" charset="0"/>
              <a:cs typeface="Times New Roman" panose="02020603050405020304" pitchFamily="18" charset="0"/>
            </a:endParaRPr>
          </a:p>
          <a:p>
            <a:pPr marL="457200">
              <a:lnSpc>
                <a:spcPct val="107000"/>
              </a:lnSpc>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i="1">
                <a:effectLst/>
                <a:latin typeface="Arial" panose="020B0604020202020204" pitchFamily="34"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81DC709-1B08-464A-B9EB-A1872EF2687E}"/>
              </a:ext>
            </a:extLst>
          </p:cNvPr>
          <p:cNvSpPr txBox="1"/>
          <p:nvPr/>
        </p:nvSpPr>
        <p:spPr>
          <a:xfrm>
            <a:off x="3463047" y="5973327"/>
            <a:ext cx="8217439" cy="311239"/>
          </a:xfrm>
          <a:prstGeom prst="rect">
            <a:avLst/>
          </a:prstGeom>
          <a:noFill/>
        </p:spPr>
        <p:txBody>
          <a:bodyPr wrap="square">
            <a:spAutoFit/>
          </a:bodyPr>
          <a:lstStyle/>
          <a:p>
            <a:pPr marL="457200">
              <a:lnSpc>
                <a:spcPct val="107000"/>
              </a:lnSpc>
              <a:spcAft>
                <a:spcPts val="800"/>
              </a:spcAft>
            </a:pPr>
            <a:r>
              <a:rPr lang="en-GB"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 Chartered Institute of Personnel and Development, December 2022)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6121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B6D80-9D6A-4EE1-8F2B-4AAEF9CC319E}"/>
              </a:ext>
            </a:extLst>
          </p:cNvPr>
          <p:cNvSpPr txBox="1"/>
          <p:nvPr/>
        </p:nvSpPr>
        <p:spPr>
          <a:xfrm>
            <a:off x="996909" y="703386"/>
            <a:ext cx="11355958" cy="4933740"/>
          </a:xfrm>
          <a:prstGeom prst="rect">
            <a:avLst/>
          </a:prstGeom>
        </p:spPr>
        <p:txBody>
          <a:bodyPr vert="horz" lIns="91440" tIns="45720" rIns="91440" bIns="45720" rtlCol="0" anchor="ctr">
            <a:normAutofit/>
          </a:bodyPr>
          <a:lstStyle/>
          <a:p>
            <a:pPr indent="-228600">
              <a:lnSpc>
                <a:spcPct val="90000"/>
              </a:lnSpc>
              <a:spcAft>
                <a:spcPts val="800"/>
              </a:spcAft>
              <a:buFont typeface="Arial" panose="020B0604020202020204" pitchFamily="34" charset="0"/>
              <a:buChar char="•"/>
            </a:pPr>
            <a:endParaRPr lang="en-US" sz="1000">
              <a:effectLst/>
            </a:endParaRPr>
          </a:p>
          <a:p>
            <a:pPr>
              <a:lnSpc>
                <a:spcPct val="90000"/>
              </a:lnSpc>
              <a:spcAft>
                <a:spcPts val="800"/>
              </a:spcAft>
            </a:pPr>
            <a:endParaRPr lang="en-US" sz="2100">
              <a:effectLst/>
              <a:latin typeface="Verdana" panose="020B0604030504040204" pitchFamily="34" charset="0"/>
              <a:ea typeface="Verdana" panose="020B0604030504040204" pitchFamily="34" charset="0"/>
            </a:endParaRPr>
          </a:p>
          <a:p>
            <a:pPr marL="342900" lvl="0" indent="-228600">
              <a:lnSpc>
                <a:spcPct val="90000"/>
              </a:lnSpc>
              <a:buFont typeface="Arial" panose="020B0604020202020204" pitchFamily="34" charset="0"/>
              <a:buChar char="•"/>
            </a:pPr>
            <a:endParaRPr lang="en-US" sz="2100">
              <a:effectLst/>
              <a:latin typeface="Verdana" panose="020B0604030504040204" pitchFamily="34" charset="0"/>
              <a:ea typeface="Verdana" panose="020B0604030504040204" pitchFamily="34" charset="0"/>
            </a:endParaRPr>
          </a:p>
          <a:p>
            <a:pPr marL="342900" lvl="0" indent="-228600">
              <a:lnSpc>
                <a:spcPct val="90000"/>
              </a:lnSpc>
              <a:buFont typeface="Arial" panose="020B0604020202020204" pitchFamily="34" charset="0"/>
              <a:buChar char="•"/>
            </a:pPr>
            <a:endParaRPr lang="en-US" sz="2100">
              <a:effectLst/>
              <a:latin typeface="Verdana" panose="020B0604030504040204" pitchFamily="34" charset="0"/>
              <a:ea typeface="Verdana" panose="020B0604030504040204" pitchFamily="34" charset="0"/>
            </a:endParaRPr>
          </a:p>
          <a:p>
            <a:pPr marL="114300" lvl="0">
              <a:lnSpc>
                <a:spcPct val="90000"/>
              </a:lnSpc>
            </a:pPr>
            <a:endParaRPr lang="en-US" sz="2100">
              <a:latin typeface="Verdana" panose="020B0604030504040204" pitchFamily="34" charset="0"/>
              <a:ea typeface="Verdana" panose="020B0604030504040204" pitchFamily="34" charset="0"/>
            </a:endParaRPr>
          </a:p>
          <a:p>
            <a:pPr marL="342900" lvl="0" indent="-228600">
              <a:lnSpc>
                <a:spcPct val="90000"/>
              </a:lnSpc>
              <a:buFont typeface="Arial" panose="020B0604020202020204" pitchFamily="34" charset="0"/>
              <a:buChar char="•"/>
            </a:pPr>
            <a:endParaRPr lang="en-US" sz="2100">
              <a:effectLst/>
              <a:latin typeface="Verdana" panose="020B0604030504040204" pitchFamily="34" charset="0"/>
              <a:ea typeface="Verdana" panose="020B0604030504040204" pitchFamily="34" charset="0"/>
            </a:endParaRPr>
          </a:p>
          <a:p>
            <a:pPr marL="457200" lvl="0" indent="-342900">
              <a:lnSpc>
                <a:spcPct val="90000"/>
              </a:lnSpc>
              <a:buFont typeface="Wingdings" panose="05000000000000000000" pitchFamily="2" charset="2"/>
              <a:buChar char="ü"/>
            </a:pPr>
            <a:r>
              <a:rPr lang="en-US">
                <a:latin typeface="Verdana" panose="020B0604030504040204" pitchFamily="34" charset="0"/>
                <a:ea typeface="Verdana" panose="020B0604030504040204" pitchFamily="34" charset="0"/>
              </a:rPr>
              <a:t>L</a:t>
            </a:r>
            <a:r>
              <a:rPr lang="en-US">
                <a:effectLst/>
                <a:latin typeface="Verdana" panose="020B0604030504040204" pitchFamily="34" charset="0"/>
                <a:ea typeface="Verdana" panose="020B0604030504040204" pitchFamily="34" charset="0"/>
              </a:rPr>
              <a:t>istens to our employees, which can make the organisation a great place to work</a:t>
            </a:r>
          </a:p>
          <a:p>
            <a:pPr marL="114300" lvl="0">
              <a:lnSpc>
                <a:spcPct val="90000"/>
              </a:lnSpc>
            </a:pPr>
            <a:endParaRPr lang="en-US">
              <a:effectLst/>
              <a:latin typeface="Verdana" panose="020B0604030504040204" pitchFamily="34" charset="0"/>
              <a:ea typeface="Verdana" panose="020B0604030504040204" pitchFamily="34" charset="0"/>
            </a:endParaRPr>
          </a:p>
          <a:p>
            <a:pPr marL="457200" lvl="0" indent="-342900">
              <a:lnSpc>
                <a:spcPct val="90000"/>
              </a:lnSpc>
              <a:buFont typeface="Wingdings" panose="05000000000000000000" pitchFamily="2" charset="2"/>
              <a:buChar char="ü"/>
            </a:pPr>
            <a:r>
              <a:rPr lang="en-US">
                <a:latin typeface="Verdana" panose="020B0604030504040204" pitchFamily="34" charset="0"/>
                <a:ea typeface="Verdana" panose="020B0604030504040204" pitchFamily="34" charset="0"/>
              </a:rPr>
              <a:t>C</a:t>
            </a:r>
            <a:r>
              <a:rPr lang="en-US">
                <a:effectLst/>
                <a:latin typeface="Verdana" panose="020B0604030504040204" pitchFamily="34" charset="0"/>
                <a:ea typeface="Verdana" panose="020B0604030504040204" pitchFamily="34" charset="0"/>
              </a:rPr>
              <a:t>an help our employees feel valued</a:t>
            </a:r>
          </a:p>
          <a:p>
            <a:pPr marL="114300" lvl="0">
              <a:lnSpc>
                <a:spcPct val="90000"/>
              </a:lnSpc>
            </a:pPr>
            <a:endParaRPr lang="en-US">
              <a:effectLst/>
              <a:latin typeface="Verdana" panose="020B0604030504040204" pitchFamily="34" charset="0"/>
              <a:ea typeface="Verdana" panose="020B0604030504040204" pitchFamily="34" charset="0"/>
            </a:endParaRPr>
          </a:p>
          <a:p>
            <a:pPr marL="457200" lvl="0" indent="-342900">
              <a:lnSpc>
                <a:spcPct val="90000"/>
              </a:lnSpc>
              <a:buFont typeface="Wingdings" panose="05000000000000000000" pitchFamily="2" charset="2"/>
              <a:buChar char="ü"/>
            </a:pPr>
            <a:r>
              <a:rPr lang="en-US">
                <a:latin typeface="Verdana" panose="020B0604030504040204" pitchFamily="34" charset="0"/>
                <a:ea typeface="Verdana" panose="020B0604030504040204" pitchFamily="34" charset="0"/>
              </a:rPr>
              <a:t>F</a:t>
            </a:r>
            <a:r>
              <a:rPr lang="en-US">
                <a:effectLst/>
                <a:latin typeface="Verdana" panose="020B0604030504040204" pitchFamily="34" charset="0"/>
                <a:ea typeface="Verdana" panose="020B0604030504040204" pitchFamily="34" charset="0"/>
              </a:rPr>
              <a:t>ocuses on creating an inclusive environment</a:t>
            </a:r>
          </a:p>
          <a:p>
            <a:pPr marL="114300" lvl="0">
              <a:lnSpc>
                <a:spcPct val="90000"/>
              </a:lnSpc>
            </a:pPr>
            <a:endParaRPr lang="en-US">
              <a:effectLst/>
              <a:latin typeface="Verdana" panose="020B0604030504040204" pitchFamily="34" charset="0"/>
              <a:ea typeface="Verdana" panose="020B0604030504040204" pitchFamily="34" charset="0"/>
            </a:endParaRPr>
          </a:p>
          <a:p>
            <a:pPr marL="457200" lvl="0" indent="-342900">
              <a:lnSpc>
                <a:spcPct val="90000"/>
              </a:lnSpc>
              <a:spcAft>
                <a:spcPts val="800"/>
              </a:spcAft>
              <a:buFont typeface="Wingdings" panose="05000000000000000000" pitchFamily="2" charset="2"/>
              <a:buChar char="ü"/>
            </a:pPr>
            <a:r>
              <a:rPr lang="en-US">
                <a:effectLst/>
                <a:latin typeface="Verdana" panose="020B0604030504040204" pitchFamily="34" charset="0"/>
                <a:ea typeface="Verdana" panose="020B0604030504040204" pitchFamily="34" charset="0"/>
              </a:rPr>
              <a:t>We help communicate that the organisation is a good employer</a:t>
            </a:r>
          </a:p>
          <a:p>
            <a:pPr lvl="0">
              <a:lnSpc>
                <a:spcPct val="90000"/>
              </a:lnSpc>
              <a:spcAft>
                <a:spcPts val="800"/>
              </a:spcAft>
            </a:pPr>
            <a:endParaRPr lang="en-US">
              <a:effectLst/>
              <a:latin typeface="Verdana" panose="020B0604030504040204" pitchFamily="34" charset="0"/>
              <a:ea typeface="Verdana" panose="020B0604030504040204" pitchFamily="34" charset="0"/>
            </a:endParaRPr>
          </a:p>
          <a:p>
            <a:pPr>
              <a:lnSpc>
                <a:spcPct val="90000"/>
              </a:lnSpc>
              <a:spcAft>
                <a:spcPts val="800"/>
              </a:spcAft>
            </a:pPr>
            <a:r>
              <a:rPr lang="en-US" i="1">
                <a:effectLst/>
                <a:latin typeface="Verdana" panose="020B0604030504040204" pitchFamily="34" charset="0"/>
                <a:ea typeface="Verdana" panose="020B0604030504040204" pitchFamily="34" charset="0"/>
              </a:rPr>
              <a:t>The </a:t>
            </a:r>
            <a:r>
              <a:rPr lang="en-US" b="1" i="1">
                <a:effectLst/>
                <a:latin typeface="Verdana" panose="020B0604030504040204" pitchFamily="34" charset="0"/>
                <a:ea typeface="Verdana" panose="020B0604030504040204" pitchFamily="34" charset="0"/>
              </a:rPr>
              <a:t>stronger</a:t>
            </a:r>
            <a:r>
              <a:rPr lang="en-US" i="1">
                <a:effectLst/>
                <a:latin typeface="Verdana" panose="020B0604030504040204" pitchFamily="34" charset="0"/>
                <a:ea typeface="Verdana" panose="020B0604030504040204" pitchFamily="34" charset="0"/>
              </a:rPr>
              <a:t> we are </a:t>
            </a:r>
            <a:r>
              <a:rPr lang="en-US" b="1" i="1">
                <a:effectLst/>
                <a:latin typeface="Verdana" panose="020B0604030504040204" pitchFamily="34" charset="0"/>
                <a:ea typeface="Verdana" panose="020B0604030504040204" pitchFamily="34" charset="0"/>
              </a:rPr>
              <a:t>together</a:t>
            </a:r>
            <a:r>
              <a:rPr lang="en-US" i="1">
                <a:effectLst/>
                <a:latin typeface="Verdana" panose="020B0604030504040204" pitchFamily="34" charset="0"/>
                <a:ea typeface="Verdana" panose="020B0604030504040204" pitchFamily="34" charset="0"/>
              </a:rPr>
              <a:t> the more likely we are to </a:t>
            </a:r>
            <a:r>
              <a:rPr lang="en-US" b="1" i="1">
                <a:effectLst/>
                <a:latin typeface="Verdana" panose="020B0604030504040204" pitchFamily="34" charset="0"/>
                <a:ea typeface="Verdana" panose="020B0604030504040204" pitchFamily="34" charset="0"/>
              </a:rPr>
              <a:t>attract and retain!</a:t>
            </a:r>
          </a:p>
          <a:p>
            <a:pPr>
              <a:lnSpc>
                <a:spcPct val="90000"/>
              </a:lnSpc>
              <a:spcAft>
                <a:spcPts val="800"/>
              </a:spcAft>
            </a:pPr>
            <a:endParaRPr lang="en-US"/>
          </a:p>
          <a:p>
            <a:pPr indent="-228600">
              <a:lnSpc>
                <a:spcPct val="90000"/>
              </a:lnSpc>
              <a:spcAft>
                <a:spcPts val="800"/>
              </a:spcAft>
              <a:buFont typeface="Arial" panose="020B0604020202020204" pitchFamily="34" charset="0"/>
              <a:buChar char="•"/>
            </a:pPr>
            <a:endParaRPr lang="en-US" sz="1000">
              <a:effectLst/>
            </a:endParaRPr>
          </a:p>
          <a:p>
            <a:pPr indent="-228600">
              <a:lnSpc>
                <a:spcPct val="90000"/>
              </a:lnSpc>
              <a:spcAft>
                <a:spcPts val="800"/>
              </a:spcAft>
              <a:buFont typeface="Arial" panose="020B0604020202020204" pitchFamily="34" charset="0"/>
              <a:buChar char="•"/>
            </a:pPr>
            <a:endParaRPr lang="en-US" sz="1000"/>
          </a:p>
          <a:p>
            <a:pPr indent="-228600">
              <a:lnSpc>
                <a:spcPct val="90000"/>
              </a:lnSpc>
              <a:spcAft>
                <a:spcPts val="800"/>
              </a:spcAft>
              <a:buFont typeface="Arial" panose="020B0604020202020204" pitchFamily="34" charset="0"/>
              <a:buChar char="•"/>
            </a:pPr>
            <a:endParaRPr lang="en-US" sz="1000">
              <a:effectLst/>
            </a:endParaRPr>
          </a:p>
          <a:p>
            <a:pPr indent="-228600">
              <a:lnSpc>
                <a:spcPct val="90000"/>
              </a:lnSpc>
              <a:spcAft>
                <a:spcPts val="800"/>
              </a:spcAft>
              <a:buFont typeface="Arial" panose="020B0604020202020204" pitchFamily="34" charset="0"/>
              <a:buChar char="•"/>
            </a:pPr>
            <a:endParaRPr lang="en-US" sz="1000">
              <a:effectLst/>
            </a:endParaRPr>
          </a:p>
          <a:p>
            <a:pPr lvl="0" indent="-228600">
              <a:lnSpc>
                <a:spcPct val="90000"/>
              </a:lnSpc>
              <a:spcAft>
                <a:spcPts val="800"/>
              </a:spcAft>
              <a:buFont typeface="Arial" panose="020B0604020202020204" pitchFamily="34" charset="0"/>
              <a:buChar char="•"/>
            </a:pPr>
            <a:endParaRPr lang="en-US" sz="1000"/>
          </a:p>
          <a:p>
            <a:pPr lvl="0" indent="-228600">
              <a:lnSpc>
                <a:spcPct val="90000"/>
              </a:lnSpc>
              <a:spcAft>
                <a:spcPts val="800"/>
              </a:spcAft>
              <a:buFont typeface="Arial" panose="020B0604020202020204" pitchFamily="34" charset="0"/>
              <a:buChar char="•"/>
            </a:pPr>
            <a:endParaRPr lang="en-US" sz="1000">
              <a:effectLst/>
            </a:endParaRPr>
          </a:p>
          <a:p>
            <a:pPr indent="-228600">
              <a:lnSpc>
                <a:spcPct val="90000"/>
              </a:lnSpc>
              <a:spcAft>
                <a:spcPts val="800"/>
              </a:spcAft>
              <a:buFont typeface="Arial" panose="020B0604020202020204" pitchFamily="34" charset="0"/>
              <a:buChar char="•"/>
            </a:pPr>
            <a:endParaRPr lang="en-US" sz="1000">
              <a:effectLst/>
            </a:endParaRPr>
          </a:p>
        </p:txBody>
      </p:sp>
      <p:pic>
        <p:nvPicPr>
          <p:cNvPr id="7" name="Picture 6">
            <a:extLst>
              <a:ext uri="{FF2B5EF4-FFF2-40B4-BE49-F238E27FC236}">
                <a16:creationId xmlns:a16="http://schemas.microsoft.com/office/drawing/2014/main" id="{BBAA4BDC-31EB-48FE-94D2-45B13EFC7589}"/>
              </a:ext>
            </a:extLst>
          </p:cNvPr>
          <p:cNvPicPr>
            <a:picLocks noChangeAspect="1"/>
          </p:cNvPicPr>
          <p:nvPr/>
        </p:nvPicPr>
        <p:blipFill>
          <a:blip r:embed="rId3"/>
          <a:stretch>
            <a:fillRect/>
          </a:stretch>
        </p:blipFill>
        <p:spPr>
          <a:xfrm>
            <a:off x="1432255" y="797011"/>
            <a:ext cx="2695575" cy="847725"/>
          </a:xfrm>
          <a:prstGeom prst="rect">
            <a:avLst/>
          </a:prstGeom>
        </p:spPr>
      </p:pic>
    </p:spTree>
    <p:extLst>
      <p:ext uri="{BB962C8B-B14F-4D97-AF65-F5344CB8AC3E}">
        <p14:creationId xmlns:p14="http://schemas.microsoft.com/office/powerpoint/2010/main" val="3149301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791757-64F5-4C62-A1C3-D97B899F8DA8}"/>
              </a:ext>
            </a:extLst>
          </p:cNvPr>
          <p:cNvSpPr txBox="1"/>
          <p:nvPr/>
        </p:nvSpPr>
        <p:spPr>
          <a:xfrm>
            <a:off x="0" y="728001"/>
            <a:ext cx="11118715" cy="743024"/>
          </a:xfrm>
          <a:prstGeom prst="rect">
            <a:avLst/>
          </a:prstGeom>
          <a:solidFill>
            <a:schemeClr val="bg1"/>
          </a:solidFill>
        </p:spPr>
        <p:txBody>
          <a:bodyPr wrap="square">
            <a:spAutoFit/>
          </a:bodyPr>
          <a:lstStyle/>
          <a:p>
            <a:pPr>
              <a:lnSpc>
                <a:spcPct val="107000"/>
              </a:lnSpc>
              <a:spcAft>
                <a:spcPts val="800"/>
              </a:spcAft>
            </a:pPr>
            <a:endParaRPr lang="en-GB" sz="1800">
              <a:effectLst/>
              <a:latin typeface="Arial"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EDD2C0C-5EF2-49DA-94BD-11E59B49E71D}"/>
              </a:ext>
            </a:extLst>
          </p:cNvPr>
          <p:cNvSpPr txBox="1"/>
          <p:nvPr/>
        </p:nvSpPr>
        <p:spPr>
          <a:xfrm>
            <a:off x="995464" y="1043609"/>
            <a:ext cx="8881353" cy="1160382"/>
          </a:xfrm>
          <a:prstGeom prst="rect">
            <a:avLst/>
          </a:prstGeom>
          <a:solidFill>
            <a:schemeClr val="accent4"/>
          </a:solidFill>
        </p:spPr>
        <p:txBody>
          <a:bodyPr wrap="square" rtlCol="0">
            <a:spAutoFit/>
          </a:bodyPr>
          <a:lstStyle/>
          <a:p>
            <a:pPr algn="ctr">
              <a:lnSpc>
                <a:spcPct val="107000"/>
              </a:lnSpc>
              <a:spcAft>
                <a:spcPts val="800"/>
              </a:spcAft>
            </a:pPr>
            <a:endParaRPr lang="en-GB" sz="180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07000"/>
              </a:lnSpc>
              <a:spcAft>
                <a:spcPts val="800"/>
              </a:spcAft>
            </a:pPr>
            <a:r>
              <a:rPr lang="en-GB" sz="1800">
                <a:effectLst/>
                <a:latin typeface="Verdana" panose="020B0604030504040204" pitchFamily="34" charset="0"/>
                <a:ea typeface="Verdana" panose="020B0604030504040204" pitchFamily="34" charset="0"/>
                <a:cs typeface="Times New Roman" panose="02020603050405020304" pitchFamily="18" charset="0"/>
              </a:rPr>
              <a:t>We have asked our </a:t>
            </a:r>
            <a:r>
              <a:rPr lang="en-GB">
                <a:latin typeface="Verdana" panose="020B0604030504040204" pitchFamily="34" charset="0"/>
                <a:ea typeface="Verdana" panose="020B0604030504040204" pitchFamily="34" charset="0"/>
                <a:cs typeface="Times New Roman" panose="02020603050405020304" pitchFamily="18" charset="0"/>
              </a:rPr>
              <a:t>colleagues</a:t>
            </a:r>
            <a:r>
              <a:rPr lang="en-GB" sz="1800">
                <a:effectLst/>
                <a:latin typeface="Verdana" panose="020B0604030504040204" pitchFamily="34" charset="0"/>
                <a:ea typeface="Verdana" panose="020B0604030504040204" pitchFamily="34" charset="0"/>
                <a:cs typeface="Times New Roman" panose="02020603050405020304" pitchFamily="18" charset="0"/>
              </a:rPr>
              <a:t>, and their managers what matters most</a:t>
            </a:r>
          </a:p>
          <a:p>
            <a:pPr algn="ctr">
              <a:lnSpc>
                <a:spcPct val="107000"/>
              </a:lnSpc>
              <a:spcAft>
                <a:spcPts val="800"/>
              </a:spcAft>
            </a:pPr>
            <a:endParaRPr lang="en-GB" sz="180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325251E-6D4C-4D81-96C5-82614A0F8A2B}"/>
              </a:ext>
            </a:extLst>
          </p:cNvPr>
          <p:cNvSpPr txBox="1"/>
          <p:nvPr/>
        </p:nvSpPr>
        <p:spPr>
          <a:xfrm>
            <a:off x="3775953" y="2034285"/>
            <a:ext cx="6721813" cy="369332"/>
          </a:xfrm>
          <a:prstGeom prst="rect">
            <a:avLst/>
          </a:prstGeom>
          <a:solidFill>
            <a:schemeClr val="accent1">
              <a:lumMod val="40000"/>
              <a:lumOff val="60000"/>
            </a:schemeClr>
          </a:solidFill>
        </p:spPr>
        <p:txBody>
          <a:bodyPr wrap="square" rtlCol="0">
            <a:spAutoFit/>
          </a:bodyPr>
          <a:lstStyle/>
          <a:p>
            <a:r>
              <a:rPr lang="en-GB" sz="1800">
                <a:effectLst/>
                <a:latin typeface="Verdana" panose="020B0604030504040204" pitchFamily="34" charset="0"/>
                <a:ea typeface="Verdana" panose="020B0604030504040204" pitchFamily="34" charset="0"/>
                <a:cs typeface="Times New Roman" panose="02020603050405020304" pitchFamily="18" charset="0"/>
              </a:rPr>
              <a:t>They said…</a:t>
            </a:r>
            <a:endParaRPr lang="en-GB"/>
          </a:p>
        </p:txBody>
      </p:sp>
      <p:sp>
        <p:nvSpPr>
          <p:cNvPr id="7" name="TextBox 6">
            <a:extLst>
              <a:ext uri="{FF2B5EF4-FFF2-40B4-BE49-F238E27FC236}">
                <a16:creationId xmlns:a16="http://schemas.microsoft.com/office/drawing/2014/main" id="{F91BCA7E-3E25-445E-BFF2-12A0D64A235E}"/>
              </a:ext>
            </a:extLst>
          </p:cNvPr>
          <p:cNvSpPr txBox="1"/>
          <p:nvPr/>
        </p:nvSpPr>
        <p:spPr>
          <a:xfrm>
            <a:off x="3190673" y="3644824"/>
            <a:ext cx="4304489" cy="362472"/>
          </a:xfrm>
          <a:prstGeom prst="rect">
            <a:avLst/>
          </a:prstGeom>
          <a:noFill/>
        </p:spPr>
        <p:txBody>
          <a:bodyPr wrap="square" rtlCol="0">
            <a:spAutoFit/>
          </a:bodyPr>
          <a:lstStyle/>
          <a:p>
            <a:pPr marL="342900" lvl="0" indent="-342900">
              <a:lnSpc>
                <a:spcPct val="107000"/>
              </a:lnSpc>
              <a:buFont typeface="Wingdings" panose="05000000000000000000" pitchFamily="2" charset="2"/>
              <a:buChar char=""/>
            </a:pPr>
            <a:r>
              <a:rPr lang="en-GB" sz="1800">
                <a:effectLst/>
                <a:latin typeface="Verdana" panose="020B0604030504040204" pitchFamily="34" charset="0"/>
                <a:ea typeface="Verdana" panose="020B0604030504040204" pitchFamily="34" charset="0"/>
                <a:cs typeface="Times New Roman" panose="02020603050405020304" pitchFamily="18" charset="0"/>
              </a:rPr>
              <a:t>Access the right support</a:t>
            </a:r>
          </a:p>
        </p:txBody>
      </p:sp>
      <p:sp>
        <p:nvSpPr>
          <p:cNvPr id="9" name="TextBox 8">
            <a:extLst>
              <a:ext uri="{FF2B5EF4-FFF2-40B4-BE49-F238E27FC236}">
                <a16:creationId xmlns:a16="http://schemas.microsoft.com/office/drawing/2014/main" id="{E88F1B06-D7F7-4405-9887-CF635D156B5F}"/>
              </a:ext>
            </a:extLst>
          </p:cNvPr>
          <p:cNvSpPr txBox="1"/>
          <p:nvPr/>
        </p:nvSpPr>
        <p:spPr>
          <a:xfrm>
            <a:off x="3190674" y="3984799"/>
            <a:ext cx="5175114" cy="362472"/>
          </a:xfrm>
          <a:prstGeom prst="rect">
            <a:avLst/>
          </a:prstGeom>
          <a:noFill/>
        </p:spPr>
        <p:txBody>
          <a:bodyPr wrap="square" rtlCol="0">
            <a:spAutoFit/>
          </a:bodyPr>
          <a:lstStyle/>
          <a:p>
            <a:pPr marL="342900" lvl="0" indent="-342900">
              <a:lnSpc>
                <a:spcPct val="107000"/>
              </a:lnSpc>
              <a:buFont typeface="Wingdings" panose="05000000000000000000" pitchFamily="2" charset="2"/>
              <a:buChar char=""/>
            </a:pPr>
            <a:r>
              <a:rPr lang="en-GB" sz="1800">
                <a:effectLst/>
                <a:latin typeface="Verdana" panose="020B0604030504040204" pitchFamily="34" charset="0"/>
                <a:ea typeface="Verdana" panose="020B0604030504040204" pitchFamily="34" charset="0"/>
                <a:cs typeface="Times New Roman" panose="02020603050405020304" pitchFamily="18" charset="0"/>
              </a:rPr>
              <a:t>Felt unable to ask for help</a:t>
            </a:r>
          </a:p>
        </p:txBody>
      </p:sp>
      <p:sp>
        <p:nvSpPr>
          <p:cNvPr id="10" name="TextBox 9">
            <a:extLst>
              <a:ext uri="{FF2B5EF4-FFF2-40B4-BE49-F238E27FC236}">
                <a16:creationId xmlns:a16="http://schemas.microsoft.com/office/drawing/2014/main" id="{F4525BD0-A1DF-4F74-B1A5-E8459DD6EF03}"/>
              </a:ext>
            </a:extLst>
          </p:cNvPr>
          <p:cNvSpPr txBox="1"/>
          <p:nvPr/>
        </p:nvSpPr>
        <p:spPr>
          <a:xfrm>
            <a:off x="3190673" y="4314215"/>
            <a:ext cx="6974731" cy="362472"/>
          </a:xfrm>
          <a:prstGeom prst="rect">
            <a:avLst/>
          </a:prstGeom>
          <a:noFill/>
        </p:spPr>
        <p:txBody>
          <a:bodyPr wrap="square" rtlCol="0">
            <a:spAutoFit/>
          </a:bodyPr>
          <a:lstStyle/>
          <a:p>
            <a:pPr marL="342900" lvl="0" indent="-342900">
              <a:lnSpc>
                <a:spcPct val="107000"/>
              </a:lnSpc>
              <a:buFont typeface="Wingdings" panose="05000000000000000000" pitchFamily="2" charset="2"/>
              <a:buChar char=""/>
            </a:pPr>
            <a:r>
              <a:rPr lang="en-GB">
                <a:latin typeface="Verdana" panose="020B0604030504040204" pitchFamily="34" charset="0"/>
                <a:ea typeface="Verdana" panose="020B0604030504040204" pitchFamily="34" charset="0"/>
                <a:cs typeface="Times New Roman" panose="02020603050405020304" pitchFamily="18" charset="0"/>
              </a:rPr>
              <a:t>W</a:t>
            </a:r>
            <a:r>
              <a:rPr lang="en-GB" sz="1800">
                <a:effectLst/>
                <a:latin typeface="Verdana" panose="020B0604030504040204" pitchFamily="34" charset="0"/>
                <a:ea typeface="Verdana" panose="020B0604030504040204" pitchFamily="34" charset="0"/>
                <a:cs typeface="Times New Roman" panose="02020603050405020304" pitchFamily="18" charset="0"/>
              </a:rPr>
              <a:t>orried that they might be treated differently</a:t>
            </a:r>
          </a:p>
        </p:txBody>
      </p:sp>
      <p:sp>
        <p:nvSpPr>
          <p:cNvPr id="11" name="TextBox 10">
            <a:extLst>
              <a:ext uri="{FF2B5EF4-FFF2-40B4-BE49-F238E27FC236}">
                <a16:creationId xmlns:a16="http://schemas.microsoft.com/office/drawing/2014/main" id="{ECB31A80-DC86-42F5-A7D0-5EDF8B46A2F9}"/>
              </a:ext>
            </a:extLst>
          </p:cNvPr>
          <p:cNvSpPr txBox="1"/>
          <p:nvPr/>
        </p:nvSpPr>
        <p:spPr>
          <a:xfrm>
            <a:off x="3190672" y="4654190"/>
            <a:ext cx="8745167" cy="362472"/>
          </a:xfrm>
          <a:prstGeom prst="rect">
            <a:avLst/>
          </a:prstGeom>
          <a:noFill/>
        </p:spPr>
        <p:txBody>
          <a:bodyPr wrap="square" rtlCol="0">
            <a:spAutoFit/>
          </a:bodyPr>
          <a:lstStyle/>
          <a:p>
            <a:pPr marL="342900" lvl="0" indent="-342900">
              <a:lnSpc>
                <a:spcPct val="107000"/>
              </a:lnSpc>
              <a:spcAft>
                <a:spcPts val="800"/>
              </a:spcAft>
              <a:buFont typeface="Wingdings" panose="05000000000000000000" pitchFamily="2" charset="2"/>
              <a:buChar char=""/>
            </a:pPr>
            <a:r>
              <a:rPr lang="en-GB" sz="1800">
                <a:effectLst/>
                <a:latin typeface="Verdana" panose="020B0604030504040204" pitchFamily="34" charset="0"/>
                <a:ea typeface="Verdana" panose="020B0604030504040204" pitchFamily="34" charset="0"/>
                <a:cs typeface="Times New Roman" panose="02020603050405020304" pitchFamily="18" charset="0"/>
              </a:rPr>
              <a:t>Afraid to speak up, or disclose their disability and/or condition</a:t>
            </a:r>
          </a:p>
        </p:txBody>
      </p:sp>
      <p:pic>
        <p:nvPicPr>
          <p:cNvPr id="13" name="Picture 12">
            <a:extLst>
              <a:ext uri="{FF2B5EF4-FFF2-40B4-BE49-F238E27FC236}">
                <a16:creationId xmlns:a16="http://schemas.microsoft.com/office/drawing/2014/main" id="{03868A49-F3E4-429E-ABBF-FD7F59CCE230}"/>
              </a:ext>
            </a:extLst>
          </p:cNvPr>
          <p:cNvPicPr>
            <a:picLocks noChangeAspect="1"/>
          </p:cNvPicPr>
          <p:nvPr/>
        </p:nvPicPr>
        <p:blipFill>
          <a:blip r:embed="rId3"/>
          <a:stretch>
            <a:fillRect/>
          </a:stretch>
        </p:blipFill>
        <p:spPr>
          <a:xfrm>
            <a:off x="8365787" y="5791861"/>
            <a:ext cx="3827121" cy="1066139"/>
          </a:xfrm>
          <a:prstGeom prst="rect">
            <a:avLst/>
          </a:prstGeom>
        </p:spPr>
      </p:pic>
    </p:spTree>
    <p:extLst>
      <p:ext uri="{BB962C8B-B14F-4D97-AF65-F5344CB8AC3E}">
        <p14:creationId xmlns:p14="http://schemas.microsoft.com/office/powerpoint/2010/main" val="1341585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extBox 4">
            <a:extLst>
              <a:ext uri="{FF2B5EF4-FFF2-40B4-BE49-F238E27FC236}">
                <a16:creationId xmlns:a16="http://schemas.microsoft.com/office/drawing/2014/main" id="{C6BF0AE5-2E32-676F-420B-C744863F70A2}"/>
              </a:ext>
            </a:extLst>
          </p:cNvPr>
          <p:cNvGraphicFramePr/>
          <p:nvPr>
            <p:extLst>
              <p:ext uri="{D42A27DB-BD31-4B8C-83A1-F6EECF244321}">
                <p14:modId xmlns:p14="http://schemas.microsoft.com/office/powerpoint/2010/main" val="3774756785"/>
              </p:ext>
            </p:extLst>
          </p:nvPr>
        </p:nvGraphicFramePr>
        <p:xfrm>
          <a:off x="3793108" y="286349"/>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F59140A-F849-4F1F-96B7-8996CA0D1FD4}"/>
              </a:ext>
            </a:extLst>
          </p:cNvPr>
          <p:cNvSpPr txBox="1"/>
          <p:nvPr/>
        </p:nvSpPr>
        <p:spPr>
          <a:xfrm>
            <a:off x="1579312" y="1179871"/>
            <a:ext cx="1577788" cy="369332"/>
          </a:xfrm>
          <a:prstGeom prst="rect">
            <a:avLst/>
          </a:prstGeom>
          <a:noFill/>
        </p:spPr>
        <p:txBody>
          <a:bodyPr wrap="square" rtlCol="0">
            <a:spAutoFit/>
          </a:bodyPr>
          <a:lstStyle/>
          <a:p>
            <a:endParaRPr lang="en-GB"/>
          </a:p>
        </p:txBody>
      </p:sp>
      <p:pic>
        <p:nvPicPr>
          <p:cNvPr id="3074" name="Picture 2" descr="L'insertion professionnelle pour les personnes handicapées - Graines de SOL">
            <a:extLst>
              <a:ext uri="{FF2B5EF4-FFF2-40B4-BE49-F238E27FC236}">
                <a16:creationId xmlns:a16="http://schemas.microsoft.com/office/drawing/2014/main" id="{C13EF846-CFA8-45EA-9E3D-7DCA3D5DBC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900" y="1610148"/>
            <a:ext cx="28670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86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2F3BB9-D30E-4ED7-BE45-6A3FFB53D369}"/>
              </a:ext>
            </a:extLst>
          </p:cNvPr>
          <p:cNvSpPr txBox="1"/>
          <p:nvPr/>
        </p:nvSpPr>
        <p:spPr>
          <a:xfrm>
            <a:off x="3047997" y="1402768"/>
            <a:ext cx="6096000" cy="646331"/>
          </a:xfrm>
          <a:prstGeom prst="rect">
            <a:avLst/>
          </a:prstGeom>
          <a:solidFill>
            <a:schemeClr val="accent4"/>
          </a:solidFill>
        </p:spPr>
        <p:txBody>
          <a:bodyPr wrap="square">
            <a:spAutoFit/>
          </a:bodyPr>
          <a:lstStyle/>
          <a:p>
            <a:pPr algn="ctr"/>
            <a:r>
              <a:rPr lang="en-GB" b="0" i="0">
                <a:solidFill>
                  <a:srgbClr val="1F252B"/>
                </a:solidFill>
                <a:effectLst/>
                <a:latin typeface="Verdana" panose="020B0604030504040204" pitchFamily="34" charset="0"/>
                <a:ea typeface="Verdana" panose="020B0604030504040204" pitchFamily="34" charset="0"/>
              </a:rPr>
              <a:t>EDNA stands for Employee Disability and Neurodivergent Advice Service</a:t>
            </a:r>
          </a:p>
        </p:txBody>
      </p:sp>
      <p:sp>
        <p:nvSpPr>
          <p:cNvPr id="11" name="TextBox 10">
            <a:extLst>
              <a:ext uri="{FF2B5EF4-FFF2-40B4-BE49-F238E27FC236}">
                <a16:creationId xmlns:a16="http://schemas.microsoft.com/office/drawing/2014/main" id="{E57A3762-0D56-4784-974D-6DA29E0FA422}"/>
              </a:ext>
            </a:extLst>
          </p:cNvPr>
          <p:cNvSpPr txBox="1"/>
          <p:nvPr/>
        </p:nvSpPr>
        <p:spPr>
          <a:xfrm>
            <a:off x="2224085" y="2401765"/>
            <a:ext cx="7743825" cy="923330"/>
          </a:xfrm>
          <a:prstGeom prst="rect">
            <a:avLst/>
          </a:prstGeom>
          <a:solidFill>
            <a:schemeClr val="accent4"/>
          </a:solidFill>
        </p:spPr>
        <p:txBody>
          <a:bodyPr wrap="square">
            <a:spAutoFit/>
          </a:bodyPr>
          <a:lstStyle/>
          <a:p>
            <a:pPr algn="ctr"/>
            <a:r>
              <a:rPr lang="en-GB">
                <a:latin typeface="Verdana" panose="020B0604030504040204" pitchFamily="34" charset="0"/>
                <a:ea typeface="Verdana" panose="020B0604030504040204" pitchFamily="34" charset="0"/>
                <a:cs typeface="Open Sans" panose="020B0606030504020204" pitchFamily="34" charset="0"/>
              </a:rPr>
              <a:t>A confidential information and advice service for NHS colleagues in Hampshire &amp; Isle of Wight, who are living with a disability, long term condition and/or are neurodivergent</a:t>
            </a:r>
          </a:p>
        </p:txBody>
      </p:sp>
      <p:sp>
        <p:nvSpPr>
          <p:cNvPr id="13" name="TextBox 12">
            <a:extLst>
              <a:ext uri="{FF2B5EF4-FFF2-40B4-BE49-F238E27FC236}">
                <a16:creationId xmlns:a16="http://schemas.microsoft.com/office/drawing/2014/main" id="{95E1CDA2-A7DC-4A72-AF31-3654662C164C}"/>
              </a:ext>
            </a:extLst>
          </p:cNvPr>
          <p:cNvSpPr txBox="1"/>
          <p:nvPr/>
        </p:nvSpPr>
        <p:spPr>
          <a:xfrm>
            <a:off x="1795460" y="4008681"/>
            <a:ext cx="8753475" cy="923330"/>
          </a:xfrm>
          <a:prstGeom prst="rect">
            <a:avLst/>
          </a:prstGeom>
          <a:solidFill>
            <a:schemeClr val="accent4"/>
          </a:solidFill>
        </p:spPr>
        <p:txBody>
          <a:bodyPr wrap="square">
            <a:spAutoFit/>
          </a:bodyPr>
          <a:lstStyle/>
          <a:p>
            <a:pPr algn="ctr"/>
            <a:r>
              <a:rPr lang="en-GB">
                <a:latin typeface="Verdana" panose="020B0604030504040204" pitchFamily="34" charset="0"/>
                <a:ea typeface="Verdana" panose="020B0604030504040204" pitchFamily="34" charset="0"/>
                <a:cs typeface="Open Sans" panose="020B0606030504020204" pitchFamily="34" charset="0"/>
              </a:rPr>
              <a:t>EDNA offers support and advice for workplace reasonable adjustments, information, signposting, advocacy, provision of manager training and more</a:t>
            </a:r>
          </a:p>
        </p:txBody>
      </p:sp>
      <p:sp>
        <p:nvSpPr>
          <p:cNvPr id="17" name="TextBox 16">
            <a:extLst>
              <a:ext uri="{FF2B5EF4-FFF2-40B4-BE49-F238E27FC236}">
                <a16:creationId xmlns:a16="http://schemas.microsoft.com/office/drawing/2014/main" id="{453A4707-B1F6-44B6-9D52-BE5D519BADE5}"/>
              </a:ext>
            </a:extLst>
          </p:cNvPr>
          <p:cNvSpPr txBox="1"/>
          <p:nvPr/>
        </p:nvSpPr>
        <p:spPr>
          <a:xfrm>
            <a:off x="1385885" y="5269765"/>
            <a:ext cx="9572626" cy="923330"/>
          </a:xfrm>
          <a:prstGeom prst="rect">
            <a:avLst/>
          </a:prstGeom>
          <a:solidFill>
            <a:schemeClr val="accent4"/>
          </a:solidFill>
        </p:spPr>
        <p:txBody>
          <a:bodyPr wrap="square">
            <a:spAutoFit/>
          </a:bodyPr>
          <a:lstStyle/>
          <a:p>
            <a:pPr algn="ctr"/>
            <a:r>
              <a:rPr lang="en-GB">
                <a:solidFill>
                  <a:srgbClr val="1F252B"/>
                </a:solidFill>
                <a:latin typeface="Verdana" panose="020B0604030504040204" pitchFamily="34" charset="0"/>
                <a:ea typeface="Verdana" panose="020B0604030504040204" pitchFamily="34" charset="0"/>
              </a:rPr>
              <a:t>The service is provided by a </a:t>
            </a:r>
            <a:r>
              <a:rPr lang="en-GB" b="0" i="0">
                <a:solidFill>
                  <a:srgbClr val="1F252B"/>
                </a:solidFill>
                <a:effectLst/>
                <a:latin typeface="Verdana" panose="020B0604030504040204" pitchFamily="34" charset="0"/>
                <a:ea typeface="Verdana" panose="020B0604030504040204" pitchFamily="34" charset="0"/>
              </a:rPr>
              <a:t>specialist team, </a:t>
            </a:r>
            <a:r>
              <a:rPr lang="en-GB">
                <a:solidFill>
                  <a:srgbClr val="1F252B"/>
                </a:solidFill>
                <a:latin typeface="Verdana" panose="020B0604030504040204" pitchFamily="34" charset="0"/>
                <a:ea typeface="Verdana" panose="020B0604030504040204" pitchFamily="34" charset="0"/>
              </a:rPr>
              <a:t>who </a:t>
            </a:r>
            <a:r>
              <a:rPr lang="en-GB" b="0" i="0">
                <a:solidFill>
                  <a:srgbClr val="1F252B"/>
                </a:solidFill>
                <a:effectLst/>
                <a:latin typeface="Verdana" panose="020B0604030504040204" pitchFamily="34" charset="0"/>
                <a:ea typeface="Verdana" panose="020B0604030504040204" pitchFamily="34" charset="0"/>
              </a:rPr>
              <a:t>offer one-to-one advice and a safe space to talk, as well as help with areas such as: employment rights and HR advice</a:t>
            </a:r>
            <a:endParaRPr lang="en-GB">
              <a:latin typeface="Verdana" panose="020B0604030504040204" pitchFamily="34" charset="0"/>
              <a:ea typeface="Verdana" panose="020B0604030504040204" pitchFamily="34" charset="0"/>
            </a:endParaRPr>
          </a:p>
        </p:txBody>
      </p:sp>
      <p:sp>
        <p:nvSpPr>
          <p:cNvPr id="21" name="TextBox 20">
            <a:extLst>
              <a:ext uri="{FF2B5EF4-FFF2-40B4-BE49-F238E27FC236}">
                <a16:creationId xmlns:a16="http://schemas.microsoft.com/office/drawing/2014/main" id="{D33F1C4E-AB2F-4179-AA5B-5C1EA5BB045F}"/>
              </a:ext>
            </a:extLst>
          </p:cNvPr>
          <p:cNvSpPr txBox="1"/>
          <p:nvPr/>
        </p:nvSpPr>
        <p:spPr>
          <a:xfrm>
            <a:off x="3125035" y="541394"/>
            <a:ext cx="6094324" cy="461665"/>
          </a:xfrm>
          <a:prstGeom prst="rect">
            <a:avLst/>
          </a:prstGeom>
          <a:noFill/>
        </p:spPr>
        <p:txBody>
          <a:bodyPr wrap="square">
            <a:spAutoFit/>
          </a:bodyPr>
          <a:lstStyle/>
          <a:p>
            <a:pPr algn="ctr"/>
            <a:r>
              <a:rPr lang="en-US" sz="2400" b="1" kern="1200" cap="none" spc="0">
                <a:ln w="0"/>
                <a:effectLst>
                  <a:reflection blurRad="6350" stA="53000" endA="300" endPos="35500" dir="5400000" sy="-90000" algn="bl" rotWithShape="0"/>
                </a:effectLst>
                <a:latin typeface="Verdana" panose="020B0604030504040204" pitchFamily="34" charset="0"/>
                <a:ea typeface="Verdana" panose="020B0604030504040204" pitchFamily="34" charset="0"/>
                <a:cs typeface="Open Sans" panose="020B0606030504020204" pitchFamily="34" charset="0"/>
              </a:rPr>
              <a:t>What is EDNA?</a:t>
            </a:r>
            <a:endParaRPr lang="en-GB" sz="2400" b="1" cap="none" spc="0">
              <a:ln w="0"/>
              <a:effectLst>
                <a:reflection blurRad="6350" stA="53000" endA="300" endPos="35500" dir="5400000" sy="-90000" algn="bl" rotWithShape="0"/>
              </a:effectLst>
            </a:endParaRPr>
          </a:p>
        </p:txBody>
      </p:sp>
    </p:spTree>
    <p:extLst>
      <p:ext uri="{BB962C8B-B14F-4D97-AF65-F5344CB8AC3E}">
        <p14:creationId xmlns:p14="http://schemas.microsoft.com/office/powerpoint/2010/main" val="315842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Government’s Access to work scheme explained">
            <a:extLst>
              <a:ext uri="{FF2B5EF4-FFF2-40B4-BE49-F238E27FC236}">
                <a16:creationId xmlns:a16="http://schemas.microsoft.com/office/drawing/2014/main" id="{1657E29E-4F39-431E-8A23-5DCDFC995B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294" b="17294"/>
          <a:stretch/>
        </p:blipFill>
        <p:spPr bwMode="auto">
          <a:xfrm>
            <a:off x="20" y="10"/>
            <a:ext cx="12191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24AC94-ED56-42DA-B2E2-24EF541CA897}"/>
              </a:ext>
            </a:extLst>
          </p:cNvPr>
          <p:cNvSpPr txBox="1"/>
          <p:nvPr/>
        </p:nvSpPr>
        <p:spPr>
          <a:xfrm>
            <a:off x="1215433" y="5222930"/>
            <a:ext cx="9761134" cy="646331"/>
          </a:xfrm>
          <a:prstGeom prst="rect">
            <a:avLst/>
          </a:prstGeom>
          <a:noFill/>
        </p:spPr>
        <p:txBody>
          <a:bodyPr wrap="none" rtlCol="0">
            <a:spAutoFit/>
          </a:bodyPr>
          <a:lstStyle/>
          <a:p>
            <a:r>
              <a:rPr lang="en-GB"/>
              <a:t> </a:t>
            </a:r>
            <a:r>
              <a:rPr lang="en-GB" b="1" i="0">
                <a:solidFill>
                  <a:srgbClr val="0B0C0C"/>
                </a:solidFill>
                <a:effectLst/>
                <a:latin typeface="GDS Transport"/>
              </a:rPr>
              <a:t>Access to Work: get support for ‘reasonable adjustments’ if you have a disability or health condition</a:t>
            </a:r>
          </a:p>
          <a:p>
            <a:endParaRPr lang="en-GB"/>
          </a:p>
        </p:txBody>
      </p:sp>
    </p:spTree>
    <p:extLst>
      <p:ext uri="{BB962C8B-B14F-4D97-AF65-F5344CB8AC3E}">
        <p14:creationId xmlns:p14="http://schemas.microsoft.com/office/powerpoint/2010/main" val="690053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7B2F49-2262-4C12-8FBE-7F31BCF693B0}"/>
              </a:ext>
            </a:extLst>
          </p:cNvPr>
          <p:cNvSpPr txBox="1"/>
          <p:nvPr/>
        </p:nvSpPr>
        <p:spPr>
          <a:xfrm flipH="1">
            <a:off x="1034980" y="471358"/>
            <a:ext cx="9382537" cy="4154984"/>
          </a:xfrm>
          <a:prstGeom prst="rect">
            <a:avLst/>
          </a:prstGeom>
          <a:noFill/>
        </p:spPr>
        <p:txBody>
          <a:bodyPr wrap="square" rtlCol="0">
            <a:spAutoFit/>
          </a:bodyPr>
          <a:lstStyle/>
          <a:p>
            <a:pPr algn="l"/>
            <a:r>
              <a:rPr lang="en-GB" sz="2400" b="0" i="0">
                <a:solidFill>
                  <a:srgbClr val="0B0C0C"/>
                </a:solidFill>
                <a:effectLst/>
                <a:latin typeface="GDS Transport"/>
              </a:rPr>
              <a:t>Access to Work can usually provide a grant to pay for the cost of the support, </a:t>
            </a:r>
            <a:r>
              <a:rPr lang="en-GB" sz="2400">
                <a:solidFill>
                  <a:srgbClr val="0B0C0C"/>
                </a:solidFill>
                <a:latin typeface="GDS Transport"/>
              </a:rPr>
              <a:t>f</a:t>
            </a:r>
            <a:r>
              <a:rPr lang="en-GB" sz="2400" b="0" i="0">
                <a:solidFill>
                  <a:srgbClr val="0B0C0C"/>
                </a:solidFill>
                <a:effectLst/>
                <a:latin typeface="GDS Transport"/>
              </a:rPr>
              <a:t>or an example it can provide funds towards:</a:t>
            </a:r>
          </a:p>
          <a:p>
            <a:pPr algn="l"/>
            <a:endParaRPr lang="en-GB" sz="2400" b="0" i="0">
              <a:solidFill>
                <a:srgbClr val="0B0C0C"/>
              </a:solidFill>
              <a:effectLst/>
              <a:latin typeface="GDS Transport"/>
            </a:endParaRPr>
          </a:p>
          <a:p>
            <a:pPr marL="342900" indent="-342900" algn="l">
              <a:buFont typeface="Wingdings" panose="05000000000000000000" pitchFamily="2" charset="2"/>
              <a:buChar char="q"/>
            </a:pPr>
            <a:r>
              <a:rPr lang="en-GB" sz="2400">
                <a:solidFill>
                  <a:srgbClr val="0B0C0C"/>
                </a:solidFill>
                <a:latin typeface="GDS Transport"/>
              </a:rPr>
              <a:t>S</a:t>
            </a:r>
            <a:r>
              <a:rPr lang="en-GB" sz="2400" b="0" i="0">
                <a:solidFill>
                  <a:srgbClr val="0B0C0C"/>
                </a:solidFill>
                <a:effectLst/>
                <a:latin typeface="GDS Transport"/>
              </a:rPr>
              <a:t>pecial aids and equipment</a:t>
            </a:r>
          </a:p>
          <a:p>
            <a:pPr marL="342900" indent="-342900" algn="l">
              <a:buFont typeface="Wingdings" panose="05000000000000000000" pitchFamily="2" charset="2"/>
              <a:buChar char="q"/>
            </a:pPr>
            <a:r>
              <a:rPr lang="en-GB" sz="2400">
                <a:solidFill>
                  <a:srgbClr val="0B0C0C"/>
                </a:solidFill>
                <a:latin typeface="GDS Transport"/>
              </a:rPr>
              <a:t>A</a:t>
            </a:r>
            <a:r>
              <a:rPr lang="en-GB" sz="2400" b="0" i="0">
                <a:solidFill>
                  <a:srgbClr val="0B0C0C"/>
                </a:solidFill>
                <a:effectLst/>
                <a:latin typeface="GDS Transport"/>
              </a:rPr>
              <a:t>daptations to equipment</a:t>
            </a:r>
          </a:p>
          <a:p>
            <a:pPr marL="342900" indent="-342900" algn="l">
              <a:buFont typeface="Wingdings" panose="05000000000000000000" pitchFamily="2" charset="2"/>
              <a:buChar char="q"/>
            </a:pPr>
            <a:r>
              <a:rPr lang="en-GB" sz="2400">
                <a:solidFill>
                  <a:srgbClr val="0B0C0C"/>
                </a:solidFill>
                <a:latin typeface="GDS Transport"/>
              </a:rPr>
              <a:t>T</a:t>
            </a:r>
            <a:r>
              <a:rPr lang="en-GB" sz="2400" b="0" i="0">
                <a:solidFill>
                  <a:srgbClr val="0B0C0C"/>
                </a:solidFill>
                <a:effectLst/>
                <a:latin typeface="GDS Transport"/>
              </a:rPr>
              <a:t>ravel to and from work</a:t>
            </a:r>
          </a:p>
          <a:p>
            <a:pPr marL="342900" indent="-342900" algn="l">
              <a:buFont typeface="Wingdings" panose="05000000000000000000" pitchFamily="2" charset="2"/>
              <a:buChar char="q"/>
            </a:pPr>
            <a:r>
              <a:rPr lang="en-GB" sz="2400">
                <a:solidFill>
                  <a:srgbClr val="0B0C0C"/>
                </a:solidFill>
                <a:latin typeface="GDS Transport"/>
              </a:rPr>
              <a:t>C</a:t>
            </a:r>
            <a:r>
              <a:rPr lang="en-GB" sz="2400" b="0" i="0">
                <a:solidFill>
                  <a:srgbClr val="0B0C0C"/>
                </a:solidFill>
                <a:effectLst/>
                <a:latin typeface="GDS Transport"/>
              </a:rPr>
              <a:t>ommunication support at interview</a:t>
            </a:r>
          </a:p>
          <a:p>
            <a:pPr marL="342900" indent="-342900" algn="l">
              <a:buFont typeface="Wingdings" panose="05000000000000000000" pitchFamily="2" charset="2"/>
              <a:buChar char="q"/>
            </a:pPr>
            <a:r>
              <a:rPr lang="en-GB" sz="2400">
                <a:solidFill>
                  <a:srgbClr val="0B0C0C"/>
                </a:solidFill>
                <a:latin typeface="GDS Transport"/>
              </a:rPr>
              <a:t>S</a:t>
            </a:r>
            <a:r>
              <a:rPr lang="en-GB" sz="2400" b="0" i="0">
                <a:solidFill>
                  <a:srgbClr val="0B0C0C"/>
                </a:solidFill>
                <a:effectLst/>
                <a:latin typeface="GDS Transport"/>
              </a:rPr>
              <a:t>upport workers</a:t>
            </a:r>
          </a:p>
          <a:p>
            <a:pPr marL="342900" indent="-342900" algn="l">
              <a:buFont typeface="Wingdings" panose="05000000000000000000" pitchFamily="2" charset="2"/>
              <a:buChar char="q"/>
            </a:pPr>
            <a:r>
              <a:rPr lang="en-GB" sz="2400">
                <a:solidFill>
                  <a:srgbClr val="0B0C0C"/>
                </a:solidFill>
                <a:latin typeface="GDS Transport"/>
              </a:rPr>
              <a:t>Mental Health support</a:t>
            </a:r>
            <a:endParaRPr lang="en-GB" sz="2400" b="0" i="0">
              <a:solidFill>
                <a:srgbClr val="0B0C0C"/>
              </a:solidFill>
              <a:effectLst/>
              <a:latin typeface="GDS Transport"/>
            </a:endParaRPr>
          </a:p>
          <a:p>
            <a:pPr marL="342900" indent="-342900" algn="l">
              <a:buFont typeface="Wingdings" panose="05000000000000000000" pitchFamily="2" charset="2"/>
              <a:buChar char="q"/>
            </a:pPr>
            <a:endParaRPr lang="en-GB" sz="2400" b="0" i="0">
              <a:solidFill>
                <a:srgbClr val="0B0C0C"/>
              </a:solidFill>
              <a:effectLst/>
              <a:latin typeface="GDS Transport"/>
            </a:endParaRPr>
          </a:p>
          <a:p>
            <a:pPr marL="342900" indent="-342900" algn="l">
              <a:buFont typeface="Wingdings" panose="05000000000000000000" pitchFamily="2" charset="2"/>
              <a:buChar char="q"/>
            </a:pPr>
            <a:endParaRPr lang="en-GB" sz="2400"/>
          </a:p>
        </p:txBody>
      </p:sp>
      <p:pic>
        <p:nvPicPr>
          <p:cNvPr id="7" name="Picture 6">
            <a:extLst>
              <a:ext uri="{FF2B5EF4-FFF2-40B4-BE49-F238E27FC236}">
                <a16:creationId xmlns:a16="http://schemas.microsoft.com/office/drawing/2014/main" id="{9A08910D-E3A9-43D9-B02F-9A5C192B20B6}"/>
              </a:ext>
            </a:extLst>
          </p:cNvPr>
          <p:cNvPicPr>
            <a:picLocks noChangeAspect="1"/>
          </p:cNvPicPr>
          <p:nvPr/>
        </p:nvPicPr>
        <p:blipFill>
          <a:blip r:embed="rId3"/>
          <a:stretch>
            <a:fillRect/>
          </a:stretch>
        </p:blipFill>
        <p:spPr>
          <a:xfrm>
            <a:off x="6173613" y="1490792"/>
            <a:ext cx="5934075" cy="4895850"/>
          </a:xfrm>
          <a:prstGeom prst="rect">
            <a:avLst/>
          </a:prstGeom>
        </p:spPr>
      </p:pic>
      <p:sp>
        <p:nvSpPr>
          <p:cNvPr id="8" name="TextBox 7">
            <a:extLst>
              <a:ext uri="{FF2B5EF4-FFF2-40B4-BE49-F238E27FC236}">
                <a16:creationId xmlns:a16="http://schemas.microsoft.com/office/drawing/2014/main" id="{75A6716B-7A10-4551-9ECC-776274FF7CFD}"/>
              </a:ext>
            </a:extLst>
          </p:cNvPr>
          <p:cNvSpPr txBox="1"/>
          <p:nvPr/>
        </p:nvSpPr>
        <p:spPr>
          <a:xfrm>
            <a:off x="161924" y="5186313"/>
            <a:ext cx="5934076" cy="1200329"/>
          </a:xfrm>
          <a:prstGeom prst="rect">
            <a:avLst/>
          </a:prstGeom>
          <a:noFill/>
        </p:spPr>
        <p:txBody>
          <a:bodyPr wrap="square" rtlCol="0">
            <a:spAutoFit/>
          </a:bodyPr>
          <a:lstStyle/>
          <a:p>
            <a:r>
              <a:rPr lang="en-GB" b="0" i="1">
                <a:solidFill>
                  <a:srgbClr val="141414"/>
                </a:solidFill>
                <a:effectLst/>
                <a:latin typeface="ReithSans"/>
              </a:rPr>
              <a:t>You are considered disabled if you have a physical or mental impairment which has a substantial and long-term adverse effect - beyond 12 months - on your ability to carry out day-to-day activities (Equality Act, 2010)</a:t>
            </a:r>
            <a:endParaRPr lang="en-GB" i="1"/>
          </a:p>
        </p:txBody>
      </p:sp>
    </p:spTree>
    <p:extLst>
      <p:ext uri="{BB962C8B-B14F-4D97-AF65-F5344CB8AC3E}">
        <p14:creationId xmlns:p14="http://schemas.microsoft.com/office/powerpoint/2010/main" val="4004430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DFEFD4-8D68-468B-B0C2-5F842D81439F}"/>
              </a:ext>
            </a:extLst>
          </p:cNvPr>
          <p:cNvSpPr txBox="1"/>
          <p:nvPr/>
        </p:nvSpPr>
        <p:spPr>
          <a:xfrm>
            <a:off x="1890206" y="470824"/>
            <a:ext cx="7977275" cy="1046440"/>
          </a:xfrm>
          <a:prstGeom prst="rect">
            <a:avLst/>
          </a:prstGeom>
          <a:noFill/>
        </p:spPr>
        <p:txBody>
          <a:bodyPr wrap="square">
            <a:spAutoFit/>
          </a:bodyPr>
          <a:lstStyle/>
          <a:p>
            <a:pPr algn="ctr"/>
            <a:r>
              <a:rPr lang="en-GB" sz="2400" b="1" i="0">
                <a:effectLst/>
                <a:latin typeface="GDS Transport"/>
              </a:rPr>
              <a:t>Help with the extra costs disabled people face in work</a:t>
            </a:r>
          </a:p>
          <a:p>
            <a:pPr algn="ctr">
              <a:buFont typeface="Arial" panose="020B0604020202020204" pitchFamily="34" charset="0"/>
              <a:buChar char="•"/>
            </a:pPr>
            <a:endParaRPr lang="en-GB" sz="2000">
              <a:solidFill>
                <a:srgbClr val="0B0C0C"/>
              </a:solidFill>
              <a:latin typeface="GDS Transport"/>
            </a:endParaRPr>
          </a:p>
          <a:p>
            <a:pPr algn="ctr"/>
            <a:endParaRPr lang="en-GB" b="0" i="0">
              <a:solidFill>
                <a:srgbClr val="0B0C0C"/>
              </a:solidFill>
              <a:effectLst/>
              <a:latin typeface="GDS Transport"/>
            </a:endParaRPr>
          </a:p>
        </p:txBody>
      </p:sp>
      <p:graphicFrame>
        <p:nvGraphicFramePr>
          <p:cNvPr id="5" name="Table 4">
            <a:extLst>
              <a:ext uri="{FF2B5EF4-FFF2-40B4-BE49-F238E27FC236}">
                <a16:creationId xmlns:a16="http://schemas.microsoft.com/office/drawing/2014/main" id="{FAE915DD-6DF9-4F4E-BF20-694BE7AAB81C}"/>
              </a:ext>
            </a:extLst>
          </p:cNvPr>
          <p:cNvGraphicFramePr>
            <a:graphicFrameLocks noGrp="1"/>
          </p:cNvGraphicFramePr>
          <p:nvPr/>
        </p:nvGraphicFramePr>
        <p:xfrm>
          <a:off x="1953567" y="1473880"/>
          <a:ext cx="9741472" cy="3938016"/>
        </p:xfrm>
        <a:graphic>
          <a:graphicData uri="http://schemas.openxmlformats.org/drawingml/2006/table">
            <a:tbl>
              <a:tblPr firstRow="1" bandRow="1">
                <a:tableStyleId>{5C22544A-7EE6-4342-B048-85BDC9FD1C3A}</a:tableStyleId>
              </a:tblPr>
              <a:tblGrid>
                <a:gridCol w="5677472">
                  <a:extLst>
                    <a:ext uri="{9D8B030D-6E8A-4147-A177-3AD203B41FA5}">
                      <a16:colId xmlns:a16="http://schemas.microsoft.com/office/drawing/2014/main" val="1149249519"/>
                    </a:ext>
                  </a:extLst>
                </a:gridCol>
                <a:gridCol w="4064000">
                  <a:extLst>
                    <a:ext uri="{9D8B030D-6E8A-4147-A177-3AD203B41FA5}">
                      <a16:colId xmlns:a16="http://schemas.microsoft.com/office/drawing/2014/main" val="3320421554"/>
                    </a:ext>
                  </a:extLst>
                </a:gridCol>
              </a:tblGrid>
              <a:tr h="0">
                <a:tc>
                  <a:txBody>
                    <a:bodyPr/>
                    <a:lstStyle/>
                    <a:p>
                      <a:pPr marL="0" indent="0">
                        <a:lnSpc>
                          <a:spcPct val="90000"/>
                        </a:lnSpc>
                        <a:spcAft>
                          <a:spcPts val="600"/>
                        </a:spcAft>
                        <a:buFont typeface="Wingdings" panose="05000000000000000000" pitchFamily="2" charset="2"/>
                        <a:buNone/>
                      </a:pPr>
                      <a:endParaRPr lang="en-US" sz="1800" b="0" i="0">
                        <a:solidFill>
                          <a:schemeClr val="tx1"/>
                        </a:solidFill>
                        <a:effectLst/>
                      </a:endParaRPr>
                    </a:p>
                    <a:p>
                      <a:pPr marL="285750" indent="-285750">
                        <a:lnSpc>
                          <a:spcPct val="90000"/>
                        </a:lnSpc>
                        <a:spcAft>
                          <a:spcPts val="600"/>
                        </a:spcAft>
                        <a:buFont typeface="Wingdings" panose="05000000000000000000" pitchFamily="2" charset="2"/>
                        <a:buChar char="Ø"/>
                      </a:pPr>
                      <a:r>
                        <a:rPr lang="en-US" sz="2000" b="0" i="0">
                          <a:solidFill>
                            <a:schemeClr val="tx1"/>
                          </a:solidFill>
                          <a:effectLst/>
                          <a:latin typeface="GDS Transport"/>
                        </a:rPr>
                        <a:t>Making changes to a disabled person’s working pattern</a:t>
                      </a:r>
                    </a:p>
                    <a:p>
                      <a:pPr marL="285750" indent="-285750">
                        <a:lnSpc>
                          <a:spcPct val="90000"/>
                        </a:lnSpc>
                        <a:spcAft>
                          <a:spcPts val="600"/>
                        </a:spcAft>
                        <a:buFont typeface="Wingdings" panose="05000000000000000000" pitchFamily="2" charset="2"/>
                        <a:buChar char="Ø"/>
                      </a:pPr>
                      <a:r>
                        <a:rPr lang="en-US" sz="2000" b="0" i="0">
                          <a:solidFill>
                            <a:schemeClr val="tx1"/>
                          </a:solidFill>
                          <a:effectLst/>
                          <a:latin typeface="GDS Transport"/>
                        </a:rPr>
                        <a:t>Providing training or mentoring</a:t>
                      </a:r>
                    </a:p>
                    <a:p>
                      <a:pPr marL="285750" indent="-285750">
                        <a:lnSpc>
                          <a:spcPct val="90000"/>
                        </a:lnSpc>
                        <a:spcAft>
                          <a:spcPts val="600"/>
                        </a:spcAft>
                        <a:buFont typeface="Wingdings" panose="05000000000000000000" pitchFamily="2" charset="2"/>
                        <a:buChar char="Ø"/>
                      </a:pPr>
                      <a:r>
                        <a:rPr lang="en-US" sz="2000" b="0" i="0">
                          <a:solidFill>
                            <a:schemeClr val="tx1"/>
                          </a:solidFill>
                          <a:effectLst/>
                          <a:latin typeface="GDS Transport"/>
                        </a:rPr>
                        <a:t>Making alterations to the workplace premises</a:t>
                      </a:r>
                    </a:p>
                    <a:p>
                      <a:pPr marL="285750" indent="-285750">
                        <a:lnSpc>
                          <a:spcPct val="90000"/>
                        </a:lnSpc>
                        <a:spcAft>
                          <a:spcPts val="600"/>
                        </a:spcAft>
                        <a:buFont typeface="Wingdings" panose="05000000000000000000" pitchFamily="2" charset="2"/>
                        <a:buChar char="Ø"/>
                      </a:pPr>
                      <a:r>
                        <a:rPr lang="en-US" sz="2000" b="0" i="0">
                          <a:solidFill>
                            <a:schemeClr val="tx1"/>
                          </a:solidFill>
                          <a:effectLst/>
                          <a:latin typeface="GDS Transport"/>
                        </a:rPr>
                        <a:t>Ensuring that information is provided in accessible formats</a:t>
                      </a:r>
                    </a:p>
                    <a:p>
                      <a:pPr marL="285750" indent="-285750">
                        <a:lnSpc>
                          <a:spcPct val="90000"/>
                        </a:lnSpc>
                        <a:spcAft>
                          <a:spcPts val="600"/>
                        </a:spcAft>
                        <a:buFont typeface="Wingdings" panose="05000000000000000000" pitchFamily="2" charset="2"/>
                        <a:buChar char="Ø"/>
                      </a:pPr>
                      <a:r>
                        <a:rPr lang="en-US" sz="2000" b="0" i="0">
                          <a:solidFill>
                            <a:schemeClr val="tx1"/>
                          </a:solidFill>
                          <a:effectLst/>
                          <a:latin typeface="GDS Transport"/>
                        </a:rPr>
                        <a:t>Modifying or acquiring equipment and/or software</a:t>
                      </a:r>
                    </a:p>
                    <a:p>
                      <a:pPr marL="285750" indent="-285750">
                        <a:lnSpc>
                          <a:spcPct val="90000"/>
                        </a:lnSpc>
                        <a:spcAft>
                          <a:spcPts val="600"/>
                        </a:spcAft>
                        <a:buFont typeface="Wingdings" panose="05000000000000000000" pitchFamily="2" charset="2"/>
                        <a:buChar char="Ø"/>
                      </a:pPr>
                      <a:r>
                        <a:rPr lang="en-US" sz="2000" b="0" i="0">
                          <a:solidFill>
                            <a:schemeClr val="tx1"/>
                          </a:solidFill>
                          <a:effectLst/>
                          <a:latin typeface="GDS Transport"/>
                        </a:rPr>
                        <a:t>Allowing extra time during exams</a:t>
                      </a:r>
                    </a:p>
                    <a:p>
                      <a:pPr marL="0" indent="0">
                        <a:lnSpc>
                          <a:spcPct val="90000"/>
                        </a:lnSpc>
                        <a:spcAft>
                          <a:spcPts val="600"/>
                        </a:spcAft>
                        <a:buFont typeface="Wingdings" panose="05000000000000000000" pitchFamily="2" charset="2"/>
                        <a:buNone/>
                      </a:pPr>
                      <a:endParaRPr lang="en-US" sz="1800" b="0" i="0">
                        <a:solidFill>
                          <a:schemeClr val="tx1"/>
                        </a:solidFill>
                        <a:effectLst/>
                      </a:endParaRPr>
                    </a:p>
                    <a:p>
                      <a:endParaRPr lang="en-GB">
                        <a:solidFill>
                          <a:schemeClr val="tx1"/>
                        </a:solidFill>
                      </a:endParaRPr>
                    </a:p>
                  </a:txBody>
                  <a:tcPr>
                    <a:noFill/>
                  </a:tcPr>
                </a:tc>
                <a:tc>
                  <a:txBody>
                    <a:bodyPr/>
                    <a:lstStyle/>
                    <a:p>
                      <a:endParaRPr lang="en-GB">
                        <a:solidFill>
                          <a:schemeClr val="tx1"/>
                        </a:solidFill>
                      </a:endParaRPr>
                    </a:p>
                  </a:txBody>
                  <a:tcPr>
                    <a:noFill/>
                  </a:tcPr>
                </a:tc>
                <a:extLst>
                  <a:ext uri="{0D108BD9-81ED-4DB2-BD59-A6C34878D82A}">
                    <a16:rowId xmlns:a16="http://schemas.microsoft.com/office/drawing/2014/main" val="1416195661"/>
                  </a:ext>
                </a:extLst>
              </a:tr>
            </a:tbl>
          </a:graphicData>
        </a:graphic>
      </p:graphicFrame>
      <p:sp>
        <p:nvSpPr>
          <p:cNvPr id="6" name="TextBox 5">
            <a:extLst>
              <a:ext uri="{FF2B5EF4-FFF2-40B4-BE49-F238E27FC236}">
                <a16:creationId xmlns:a16="http://schemas.microsoft.com/office/drawing/2014/main" id="{093FDF84-1426-442A-A72A-30097C35F141}"/>
              </a:ext>
            </a:extLst>
          </p:cNvPr>
          <p:cNvSpPr txBox="1"/>
          <p:nvPr/>
        </p:nvSpPr>
        <p:spPr>
          <a:xfrm>
            <a:off x="2532185" y="932489"/>
            <a:ext cx="7174523" cy="341632"/>
          </a:xfrm>
          <a:prstGeom prst="rect">
            <a:avLst/>
          </a:prstGeom>
          <a:noFill/>
        </p:spPr>
        <p:txBody>
          <a:bodyPr wrap="square" rtlCol="0">
            <a:spAutoFit/>
          </a:bodyPr>
          <a:lstStyle/>
          <a:p>
            <a:pPr marL="0" indent="0">
              <a:lnSpc>
                <a:spcPct val="90000"/>
              </a:lnSpc>
              <a:spcAft>
                <a:spcPts val="600"/>
              </a:spcAft>
              <a:buFont typeface="Wingdings" panose="05000000000000000000" pitchFamily="2" charset="2"/>
              <a:buNone/>
            </a:pPr>
            <a:r>
              <a:rPr lang="en-US" sz="1800" b="0" i="1">
                <a:effectLst/>
                <a:latin typeface="GDS Transport"/>
              </a:rPr>
              <a:t>Many reasonable adjustments involve little or no cost and could include:</a:t>
            </a:r>
          </a:p>
        </p:txBody>
      </p:sp>
      <p:pic>
        <p:nvPicPr>
          <p:cNvPr id="8" name="Picture 7">
            <a:extLst>
              <a:ext uri="{FF2B5EF4-FFF2-40B4-BE49-F238E27FC236}">
                <a16:creationId xmlns:a16="http://schemas.microsoft.com/office/drawing/2014/main" id="{B0636137-A536-43F0-823E-F1192FB9646B}"/>
              </a:ext>
            </a:extLst>
          </p:cNvPr>
          <p:cNvPicPr>
            <a:picLocks noChangeAspect="1"/>
          </p:cNvPicPr>
          <p:nvPr/>
        </p:nvPicPr>
        <p:blipFill>
          <a:blip r:embed="rId3"/>
          <a:stretch>
            <a:fillRect/>
          </a:stretch>
        </p:blipFill>
        <p:spPr>
          <a:xfrm>
            <a:off x="8088923" y="1678642"/>
            <a:ext cx="3931208" cy="3571875"/>
          </a:xfrm>
          <a:prstGeom prst="rect">
            <a:avLst/>
          </a:prstGeom>
        </p:spPr>
      </p:pic>
      <p:pic>
        <p:nvPicPr>
          <p:cNvPr id="7" name="Picture 4" descr="Reasonable adjustments in the workplace - Robyn Clark">
            <a:extLst>
              <a:ext uri="{FF2B5EF4-FFF2-40B4-BE49-F238E27FC236}">
                <a16:creationId xmlns:a16="http://schemas.microsoft.com/office/drawing/2014/main" id="{9615D2B3-8D90-40AB-80D7-5218D701A33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04333" y="5173174"/>
            <a:ext cx="3326295" cy="150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931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1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3CA6F41-5B07-4797-9C6B-7E294F1B94F3}"/>
              </a:ext>
            </a:extLst>
          </p:cNvPr>
          <p:cNvSpPr txBox="1"/>
          <p:nvPr/>
        </p:nvSpPr>
        <p:spPr>
          <a:xfrm>
            <a:off x="5255260" y="1648870"/>
            <a:ext cx="4702848" cy="3560260"/>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sz="2400"/>
              <a:t>Let’s talk about ADHD</a:t>
            </a:r>
          </a:p>
        </p:txBody>
      </p:sp>
    </p:spTree>
    <p:extLst>
      <p:ext uri="{BB962C8B-B14F-4D97-AF65-F5344CB8AC3E}">
        <p14:creationId xmlns:p14="http://schemas.microsoft.com/office/powerpoint/2010/main" val="3615549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32BA6E-BB2F-43DC-A569-739331266666}"/>
              </a:ext>
            </a:extLst>
          </p:cNvPr>
          <p:cNvSpPr txBox="1"/>
          <p:nvPr/>
        </p:nvSpPr>
        <p:spPr>
          <a:xfrm>
            <a:off x="1137034" y="609600"/>
            <a:ext cx="4784796" cy="133084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tx1"/>
                </a:solidFill>
                <a:latin typeface="+mj-lt"/>
                <a:ea typeface="+mj-ea"/>
                <a:cs typeface="+mj-cs"/>
              </a:rPr>
              <a:t>What is ADHD?</a:t>
            </a:r>
          </a:p>
        </p:txBody>
      </p:sp>
      <p:sp>
        <p:nvSpPr>
          <p:cNvPr id="3" name="TextBox 2">
            <a:extLst>
              <a:ext uri="{FF2B5EF4-FFF2-40B4-BE49-F238E27FC236}">
                <a16:creationId xmlns:a16="http://schemas.microsoft.com/office/drawing/2014/main" id="{FFCF05D4-85DA-467F-A39F-86A380545757}"/>
              </a:ext>
            </a:extLst>
          </p:cNvPr>
          <p:cNvSpPr txBox="1"/>
          <p:nvPr/>
        </p:nvSpPr>
        <p:spPr>
          <a:xfrm>
            <a:off x="1137034" y="1940440"/>
            <a:ext cx="4438036" cy="4162247"/>
          </a:xfrm>
          <a:prstGeom prst="rect">
            <a:avLst/>
          </a:prstGeom>
        </p:spPr>
        <p:txBody>
          <a:bodyPr vert="horz" lIns="91440" tIns="45720" rIns="91440" bIns="45720" rtlCol="0" anchor="t">
            <a:normAutofit/>
          </a:bodyPr>
          <a:lstStyle/>
          <a:p>
            <a:pPr>
              <a:lnSpc>
                <a:spcPct val="90000"/>
              </a:lnSpc>
              <a:spcAft>
                <a:spcPts val="600"/>
              </a:spcAft>
            </a:pPr>
            <a:r>
              <a:rPr lang="en-US" sz="2400" i="0">
                <a:effectLst/>
                <a:latin typeface="Verdana"/>
                <a:ea typeface="Verdana"/>
              </a:rPr>
              <a:t>Attention deficit hyperactivity disorder is a condition that affects people's behaviour.</a:t>
            </a:r>
          </a:p>
          <a:p>
            <a:pPr>
              <a:lnSpc>
                <a:spcPct val="90000"/>
              </a:lnSpc>
              <a:spcAft>
                <a:spcPts val="600"/>
              </a:spcAft>
            </a:pPr>
            <a:endParaRPr lang="en-US" sz="2400">
              <a:latin typeface="Verdana" panose="020B0604030504040204" pitchFamily="34" charset="0"/>
              <a:ea typeface="Verdana" panose="020B0604030504040204" pitchFamily="34" charset="0"/>
            </a:endParaRPr>
          </a:p>
          <a:p>
            <a:pPr>
              <a:lnSpc>
                <a:spcPct val="90000"/>
              </a:lnSpc>
              <a:spcAft>
                <a:spcPts val="600"/>
              </a:spcAft>
            </a:pPr>
            <a:r>
              <a:rPr lang="en-US" sz="2400" i="0">
                <a:effectLst/>
                <a:latin typeface="Verdana"/>
                <a:ea typeface="Verdana"/>
              </a:rPr>
              <a:t>People with ADHD can seem restless, may have trouble concentrating and may act on impulse.</a:t>
            </a:r>
            <a:r>
              <a:rPr lang="en-US" sz="2400">
                <a:latin typeface="Verdana"/>
                <a:ea typeface="Verdana"/>
              </a:rPr>
              <a:t> </a:t>
            </a:r>
          </a:p>
          <a:p>
            <a:pPr>
              <a:lnSpc>
                <a:spcPct val="90000"/>
              </a:lnSpc>
              <a:spcAft>
                <a:spcPts val="600"/>
              </a:spcAft>
            </a:pPr>
            <a:endParaRPr lang="en-US" sz="2400">
              <a:latin typeface="Verdana" panose="020B0604030504040204" pitchFamily="34" charset="0"/>
              <a:ea typeface="Verdana" panose="020B0604030504040204" pitchFamily="34" charset="0"/>
            </a:endParaRPr>
          </a:p>
          <a:p>
            <a:pPr>
              <a:lnSpc>
                <a:spcPct val="90000"/>
              </a:lnSpc>
              <a:spcAft>
                <a:spcPts val="600"/>
              </a:spcAft>
            </a:pPr>
            <a:r>
              <a:rPr lang="en-US" sz="2400" i="0">
                <a:effectLst/>
                <a:latin typeface="Verdana"/>
                <a:ea typeface="Verdana"/>
              </a:rPr>
              <a:t>(NHS UK, 2023)</a:t>
            </a:r>
            <a:endParaRPr lang="en-US" sz="2400">
              <a:latin typeface="Verdana"/>
              <a:ea typeface="Verdana"/>
            </a:endParaRPr>
          </a:p>
        </p:txBody>
      </p:sp>
      <p:pic>
        <p:nvPicPr>
          <p:cNvPr id="1026" name="Picture 2" descr="Cartoon Person Question Mark">
            <a:extLst>
              <a:ext uri="{FF2B5EF4-FFF2-40B4-BE49-F238E27FC236}">
                <a16:creationId xmlns:a16="http://schemas.microsoft.com/office/drawing/2014/main" id="{06027B24-F442-4293-908D-AE012BB42BA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80610" y="1071282"/>
            <a:ext cx="4737650" cy="473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654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3EF8CB-C026-4FE2-BE34-857E596A58ED}"/>
              </a:ext>
            </a:extLst>
          </p:cNvPr>
          <p:cNvSpPr txBox="1"/>
          <p:nvPr/>
        </p:nvSpPr>
        <p:spPr>
          <a:xfrm>
            <a:off x="645274" y="1720505"/>
            <a:ext cx="11472862" cy="3463971"/>
          </a:xfrm>
          <a:prstGeom prst="rect">
            <a:avLst/>
          </a:prstGeom>
        </p:spPr>
        <p:txBody>
          <a:bodyPr vert="horz" lIns="91440" tIns="45720" rIns="91440" bIns="45720" rtlCol="0">
            <a:noAutofit/>
          </a:bodyPr>
          <a:lstStyle/>
          <a:p>
            <a:pPr>
              <a:lnSpc>
                <a:spcPct val="90000"/>
              </a:lnSpc>
              <a:spcAft>
                <a:spcPts val="600"/>
              </a:spcAft>
            </a:pPr>
            <a:endParaRPr lang="en-US" sz="3200">
              <a:latin typeface="Verdana" panose="020B0604030504040204" pitchFamily="34" charset="0"/>
              <a:ea typeface="Verdana" panose="020B0604030504040204" pitchFamily="34" charset="0"/>
            </a:endParaRPr>
          </a:p>
          <a:p>
            <a:pPr>
              <a:lnSpc>
                <a:spcPct val="90000"/>
              </a:lnSpc>
              <a:spcAft>
                <a:spcPts val="600"/>
              </a:spcAft>
            </a:pPr>
            <a:r>
              <a:rPr lang="en-US" sz="3200" b="0" i="0">
                <a:effectLst/>
                <a:latin typeface="Verdana" panose="020B0604030504040204" pitchFamily="34" charset="0"/>
                <a:ea typeface="Verdana" panose="020B0604030504040204" pitchFamily="34" charset="0"/>
              </a:rPr>
              <a:t>Whilst the exact cause of ADHD is not clear, research efforts continue. Factors that may be involved in the development of ADHD include genetics, the environment or problems with the central nervous system at key moments in development.</a:t>
            </a:r>
          </a:p>
          <a:p>
            <a:pPr>
              <a:lnSpc>
                <a:spcPct val="90000"/>
              </a:lnSpc>
              <a:spcAft>
                <a:spcPts val="600"/>
              </a:spcAft>
            </a:pPr>
            <a:endParaRPr lang="en-US" sz="3200">
              <a:latin typeface="Verdana" panose="020B0604030504040204" pitchFamily="34" charset="0"/>
              <a:ea typeface="Verdana" panose="020B0604030504040204" pitchFamily="34" charset="0"/>
            </a:endParaRPr>
          </a:p>
          <a:p>
            <a:pPr>
              <a:lnSpc>
                <a:spcPct val="90000"/>
              </a:lnSpc>
              <a:spcAft>
                <a:spcPts val="600"/>
              </a:spcAft>
            </a:pPr>
            <a:endParaRPr lang="en-GB" sz="2400" b="0" i="0">
              <a:effectLst/>
              <a:latin typeface="Verdana" panose="020B0604030504040204" pitchFamily="34" charset="0"/>
              <a:ea typeface="Verdana" panose="020B0604030504040204" pitchFamily="34" charset="0"/>
            </a:endParaRPr>
          </a:p>
          <a:p>
            <a:pPr>
              <a:lnSpc>
                <a:spcPct val="90000"/>
              </a:lnSpc>
              <a:spcAft>
                <a:spcPts val="600"/>
              </a:spcAft>
            </a:pPr>
            <a:r>
              <a:rPr lang="en-GB" sz="2000" b="0" i="0">
                <a:effectLst/>
                <a:latin typeface="Verdana" panose="020B0604030504040204" pitchFamily="34" charset="0"/>
                <a:ea typeface="Verdana" panose="020B0604030504040204" pitchFamily="34" charset="0"/>
              </a:rPr>
              <a:t>													</a:t>
            </a:r>
          </a:p>
          <a:p>
            <a:pPr>
              <a:lnSpc>
                <a:spcPct val="90000"/>
              </a:lnSpc>
              <a:spcAft>
                <a:spcPts val="600"/>
              </a:spcAft>
            </a:pPr>
            <a:r>
              <a:rPr lang="en-GB" sz="2000" b="0" i="0">
                <a:effectLst/>
                <a:latin typeface="Verdana" panose="020B0604030504040204" pitchFamily="34" charset="0"/>
                <a:ea typeface="Verdana" panose="020B0604030504040204" pitchFamily="34" charset="0"/>
              </a:rPr>
              <a:t>		</a:t>
            </a:r>
          </a:p>
          <a:p>
            <a:pPr>
              <a:lnSpc>
                <a:spcPct val="90000"/>
              </a:lnSpc>
              <a:spcAft>
                <a:spcPts val="600"/>
              </a:spcAft>
            </a:pPr>
            <a:r>
              <a:rPr lang="en-GB" sz="2000" b="0" i="0">
                <a:effectLst/>
                <a:latin typeface="Verdana" panose="020B0604030504040204" pitchFamily="34" charset="0"/>
                <a:ea typeface="Verdana" panose="020B0604030504040204" pitchFamily="34" charset="0"/>
              </a:rPr>
              <a:t>(Mayo Foundation for Medical Education and Research, 1998-2023)</a:t>
            </a:r>
            <a:endParaRPr lang="en-US" sz="2000" b="0" i="0">
              <a:effectLst/>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A0701E10-7CDA-41ED-A9C0-C91F02FB3D37}"/>
              </a:ext>
            </a:extLst>
          </p:cNvPr>
          <p:cNvPicPr>
            <a:picLocks noChangeAspect="1"/>
          </p:cNvPicPr>
          <p:nvPr/>
        </p:nvPicPr>
        <p:blipFill>
          <a:blip r:embed="rId3"/>
          <a:stretch>
            <a:fillRect/>
          </a:stretch>
        </p:blipFill>
        <p:spPr>
          <a:xfrm>
            <a:off x="2456588" y="497601"/>
            <a:ext cx="7296472" cy="1223104"/>
          </a:xfrm>
          <a:prstGeom prst="rect">
            <a:avLst/>
          </a:prstGeom>
        </p:spPr>
      </p:pic>
    </p:spTree>
    <p:extLst>
      <p:ext uri="{BB962C8B-B14F-4D97-AF65-F5344CB8AC3E}">
        <p14:creationId xmlns:p14="http://schemas.microsoft.com/office/powerpoint/2010/main" val="2398230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8" name="TextBox 1">
            <a:extLst>
              <a:ext uri="{FF2B5EF4-FFF2-40B4-BE49-F238E27FC236}">
                <a16:creationId xmlns:a16="http://schemas.microsoft.com/office/drawing/2014/main" id="{1308BDF6-5EBB-3515-ED55-28DC646736A4}"/>
              </a:ext>
            </a:extLst>
          </p:cNvPr>
          <p:cNvGraphicFramePr/>
          <p:nvPr>
            <p:extLst>
              <p:ext uri="{D42A27DB-BD31-4B8C-83A1-F6EECF244321}">
                <p14:modId xmlns:p14="http://schemas.microsoft.com/office/powerpoint/2010/main" val="3416257633"/>
              </p:ext>
            </p:extLst>
          </p:nvPr>
        </p:nvGraphicFramePr>
        <p:xfrm>
          <a:off x="838200" y="214313"/>
          <a:ext cx="10515600" cy="6515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2436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8" name="TextBox 1">
            <a:extLst>
              <a:ext uri="{FF2B5EF4-FFF2-40B4-BE49-F238E27FC236}">
                <a16:creationId xmlns:a16="http://schemas.microsoft.com/office/drawing/2014/main" id="{1308BDF6-5EBB-3515-ED55-28DC646736A4}"/>
              </a:ext>
            </a:extLst>
          </p:cNvPr>
          <p:cNvGraphicFramePr/>
          <p:nvPr>
            <p:extLst>
              <p:ext uri="{D42A27DB-BD31-4B8C-83A1-F6EECF244321}">
                <p14:modId xmlns:p14="http://schemas.microsoft.com/office/powerpoint/2010/main" val="453285501"/>
              </p:ext>
            </p:extLst>
          </p:nvPr>
        </p:nvGraphicFramePr>
        <p:xfrm>
          <a:off x="838200" y="214313"/>
          <a:ext cx="10515600" cy="6515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56420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8" name="TextBox 1">
            <a:extLst>
              <a:ext uri="{FF2B5EF4-FFF2-40B4-BE49-F238E27FC236}">
                <a16:creationId xmlns:a16="http://schemas.microsoft.com/office/drawing/2014/main" id="{1308BDF6-5EBB-3515-ED55-28DC646736A4}"/>
              </a:ext>
            </a:extLst>
          </p:cNvPr>
          <p:cNvGraphicFramePr/>
          <p:nvPr>
            <p:extLst>
              <p:ext uri="{D42A27DB-BD31-4B8C-83A1-F6EECF244321}">
                <p14:modId xmlns:p14="http://schemas.microsoft.com/office/powerpoint/2010/main" val="11913854"/>
              </p:ext>
            </p:extLst>
          </p:nvPr>
        </p:nvGraphicFramePr>
        <p:xfrm>
          <a:off x="838200" y="214313"/>
          <a:ext cx="10515600" cy="6515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hidinma Inspirations: Is Competition Healthy? Let's Talk">
            <a:extLst>
              <a:ext uri="{FF2B5EF4-FFF2-40B4-BE49-F238E27FC236}">
                <a16:creationId xmlns:a16="http://schemas.microsoft.com/office/drawing/2014/main" id="{671BFC15-4193-4287-8E54-F5E815A758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26651" y="4643438"/>
            <a:ext cx="2471737" cy="206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1157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Basic Facts about ADHD – The Chesapeake Center">
            <a:extLst>
              <a:ext uri="{FF2B5EF4-FFF2-40B4-BE49-F238E27FC236}">
                <a16:creationId xmlns:a16="http://schemas.microsoft.com/office/drawing/2014/main" id="{EDE0C1A9-A4D2-41AA-8ECC-C14F68F6B9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75" b="1035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996C9DF-1828-478F-AEFC-E6E41EEF22B6}"/>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a:solidFill>
                  <a:schemeClr val="tx1">
                    <a:lumMod val="85000"/>
                    <a:lumOff val="15000"/>
                  </a:schemeClr>
                </a:solidFill>
                <a:latin typeface="+mj-lt"/>
                <a:ea typeface="+mj-ea"/>
                <a:cs typeface="+mj-cs"/>
                <a:hlinkClick r:id="rId4"/>
              </a:rPr>
              <a:t>About ADHD - ADHD UK</a:t>
            </a:r>
            <a:endParaRPr lang="en-US" sz="3600">
              <a:solidFill>
                <a:schemeClr val="tx1">
                  <a:lumMod val="85000"/>
                  <a:lumOff val="15000"/>
                </a:schemeClr>
              </a:solidFill>
              <a:latin typeface="+mj-lt"/>
              <a:ea typeface="+mj-ea"/>
              <a:cs typeface="+mj-cs"/>
            </a:endParaRPr>
          </a:p>
        </p:txBody>
      </p:sp>
    </p:spTree>
    <p:extLst>
      <p:ext uri="{BB962C8B-B14F-4D97-AF65-F5344CB8AC3E}">
        <p14:creationId xmlns:p14="http://schemas.microsoft.com/office/powerpoint/2010/main" val="787422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Group">
            <a:extLst>
              <a:ext uri="{FF2B5EF4-FFF2-40B4-BE49-F238E27FC236}">
                <a16:creationId xmlns:a16="http://schemas.microsoft.com/office/drawing/2014/main" id="{DB9A49A0-5174-DE1A-5746-5AE241A9ED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936" y="699516"/>
            <a:ext cx="5458968" cy="5458968"/>
          </a:xfrm>
          <a:prstGeom prst="rect">
            <a:avLst/>
          </a:prstGeom>
        </p:spPr>
      </p:pic>
      <p:sp>
        <p:nvSpPr>
          <p:cNvPr id="3" name="TextBox 2">
            <a:extLst>
              <a:ext uri="{FF2B5EF4-FFF2-40B4-BE49-F238E27FC236}">
                <a16:creationId xmlns:a16="http://schemas.microsoft.com/office/drawing/2014/main" id="{163A85C0-3285-4D9C-801F-C0C27481905E}"/>
              </a:ext>
            </a:extLst>
          </p:cNvPr>
          <p:cNvSpPr txBox="1"/>
          <p:nvPr/>
        </p:nvSpPr>
        <p:spPr>
          <a:xfrm>
            <a:off x="6089904" y="1670270"/>
            <a:ext cx="5468112" cy="4328509"/>
          </a:xfrm>
          <a:prstGeom prst="rect">
            <a:avLst/>
          </a:prstGeom>
        </p:spPr>
        <p:txBody>
          <a:bodyPr vert="horz" lIns="91440" tIns="45720" rIns="91440" bIns="45720" rtlCol="0" anchor="t">
            <a:normAutofit fontScale="62500" lnSpcReduction="20000"/>
          </a:bodyPr>
          <a:lstStyle/>
          <a:p>
            <a:pPr indent="-228600">
              <a:lnSpc>
                <a:spcPct val="90000"/>
              </a:lnSpc>
              <a:spcAft>
                <a:spcPts val="600"/>
              </a:spcAft>
              <a:buFont typeface="Arial" panose="020B0604020202020204" pitchFamily="34" charset="0"/>
              <a:buChar char="•"/>
            </a:pPr>
            <a:endParaRPr lang="en-US" sz="1200" b="1"/>
          </a:p>
          <a:p>
            <a:pPr>
              <a:lnSpc>
                <a:spcPct val="90000"/>
              </a:lnSpc>
              <a:spcAft>
                <a:spcPts val="600"/>
              </a:spcAft>
            </a:pPr>
            <a:r>
              <a:rPr lang="en-US" sz="3300" b="1">
                <a:latin typeface="Verdana" panose="020B0604030504040204" pitchFamily="34" charset="0"/>
                <a:ea typeface="Verdana" panose="020B0604030504040204" pitchFamily="34" charset="0"/>
              </a:rPr>
              <a:t>      What is EDNA’S aim?</a:t>
            </a:r>
          </a:p>
          <a:p>
            <a:pPr>
              <a:lnSpc>
                <a:spcPct val="90000"/>
              </a:lnSpc>
              <a:spcAft>
                <a:spcPts val="600"/>
              </a:spcAft>
            </a:pPr>
            <a:endParaRPr lang="en-US" sz="4500" b="1">
              <a:latin typeface="Verdana" panose="020B0604030504040204" pitchFamily="34" charset="0"/>
              <a:ea typeface="Verdana" panose="020B0604030504040204" pitchFamily="34" charset="0"/>
            </a:endParaRPr>
          </a:p>
          <a:p>
            <a:pPr>
              <a:lnSpc>
                <a:spcPct val="90000"/>
              </a:lnSpc>
              <a:spcAft>
                <a:spcPts val="600"/>
              </a:spcAft>
            </a:pPr>
            <a:endParaRPr lang="en-US" sz="4500" b="1">
              <a:latin typeface="Verdana" panose="020B0604030504040204" pitchFamily="34" charset="0"/>
              <a:ea typeface="Verdana" panose="020B0604030504040204" pitchFamily="34" charset="0"/>
            </a:endParaRPr>
          </a:p>
          <a:p>
            <a:pPr marL="685800" indent="-685800">
              <a:lnSpc>
                <a:spcPct val="90000"/>
              </a:lnSpc>
              <a:spcAft>
                <a:spcPts val="600"/>
              </a:spcAft>
              <a:buFont typeface="Wingdings" panose="05000000000000000000" pitchFamily="2" charset="2"/>
              <a:buChar char="§"/>
            </a:pPr>
            <a:r>
              <a:rPr lang="en-US" sz="3400">
                <a:latin typeface="Verdana" panose="020B0604030504040204" pitchFamily="34" charset="0"/>
                <a:ea typeface="Verdana" panose="020B0604030504040204" pitchFamily="34" charset="0"/>
              </a:rPr>
              <a:t>Provide a </a:t>
            </a:r>
            <a:r>
              <a:rPr lang="en-US" sz="3400" i="1" u="sng">
                <a:latin typeface="Verdana" panose="020B0604030504040204" pitchFamily="34" charset="0"/>
                <a:ea typeface="Verdana" panose="020B0604030504040204" pitchFamily="34" charset="0"/>
              </a:rPr>
              <a:t>comprehensive</a:t>
            </a:r>
            <a:r>
              <a:rPr lang="en-US" sz="3400" i="1">
                <a:latin typeface="Verdana" panose="020B0604030504040204" pitchFamily="34" charset="0"/>
                <a:ea typeface="Verdana" panose="020B0604030504040204" pitchFamily="34" charset="0"/>
              </a:rPr>
              <a:t> </a:t>
            </a:r>
            <a:r>
              <a:rPr lang="en-US" sz="3400">
                <a:latin typeface="Verdana" panose="020B0604030504040204" pitchFamily="34" charset="0"/>
                <a:ea typeface="Verdana" panose="020B0604030504040204" pitchFamily="34" charset="0"/>
              </a:rPr>
              <a:t>advice service</a:t>
            </a:r>
          </a:p>
          <a:p>
            <a:pPr marL="685800" indent="-685800">
              <a:lnSpc>
                <a:spcPct val="90000"/>
              </a:lnSpc>
              <a:spcAft>
                <a:spcPts val="600"/>
              </a:spcAft>
              <a:buFont typeface="Wingdings" panose="05000000000000000000" pitchFamily="2" charset="2"/>
              <a:buChar char="§"/>
            </a:pPr>
            <a:endParaRPr lang="en-US" sz="3400">
              <a:latin typeface="Verdana" panose="020B0604030504040204" pitchFamily="34" charset="0"/>
              <a:ea typeface="Verdana" panose="020B0604030504040204" pitchFamily="34" charset="0"/>
            </a:endParaRPr>
          </a:p>
          <a:p>
            <a:pPr marL="685800" indent="-685800">
              <a:lnSpc>
                <a:spcPct val="90000"/>
              </a:lnSpc>
              <a:spcAft>
                <a:spcPts val="600"/>
              </a:spcAft>
              <a:buFont typeface="Wingdings" panose="05000000000000000000" pitchFamily="2" charset="2"/>
              <a:buChar char="§"/>
            </a:pPr>
            <a:r>
              <a:rPr lang="en-US" sz="3400">
                <a:latin typeface="Verdana" panose="020B0604030504040204" pitchFamily="34" charset="0"/>
                <a:ea typeface="Verdana" panose="020B0604030504040204" pitchFamily="34" charset="0"/>
              </a:rPr>
              <a:t>Create a </a:t>
            </a:r>
            <a:r>
              <a:rPr lang="en-US" sz="3400" i="1" u="sng">
                <a:latin typeface="Verdana" panose="020B0604030504040204" pitchFamily="34" charset="0"/>
                <a:ea typeface="Verdana" panose="020B0604030504040204" pitchFamily="34" charset="0"/>
              </a:rPr>
              <a:t>healthier and comfortable </a:t>
            </a:r>
            <a:r>
              <a:rPr lang="en-US" sz="3400">
                <a:latin typeface="Verdana" panose="020B0604030504040204" pitchFamily="34" charset="0"/>
                <a:ea typeface="Verdana" panose="020B0604030504040204" pitchFamily="34" charset="0"/>
              </a:rPr>
              <a:t>working environment</a:t>
            </a:r>
          </a:p>
          <a:p>
            <a:pPr>
              <a:lnSpc>
                <a:spcPct val="90000"/>
              </a:lnSpc>
              <a:spcAft>
                <a:spcPts val="600"/>
              </a:spcAft>
            </a:pPr>
            <a:endParaRPr lang="en-US" sz="3400">
              <a:latin typeface="Verdana" panose="020B0604030504040204" pitchFamily="34" charset="0"/>
              <a:ea typeface="Verdana" panose="020B0604030504040204" pitchFamily="34" charset="0"/>
            </a:endParaRPr>
          </a:p>
          <a:p>
            <a:pPr marL="685800" indent="-685800">
              <a:lnSpc>
                <a:spcPct val="90000"/>
              </a:lnSpc>
              <a:spcAft>
                <a:spcPts val="600"/>
              </a:spcAft>
              <a:buFont typeface="Wingdings" panose="05000000000000000000" pitchFamily="2" charset="2"/>
              <a:buChar char="§"/>
            </a:pPr>
            <a:r>
              <a:rPr lang="en-US" sz="3400">
                <a:latin typeface="Verdana" panose="020B0604030504040204" pitchFamily="34" charset="0"/>
                <a:ea typeface="Verdana" panose="020B0604030504040204" pitchFamily="34" charset="0"/>
              </a:rPr>
              <a:t>Build a more </a:t>
            </a:r>
            <a:r>
              <a:rPr lang="en-US" sz="3400" i="1" u="sng">
                <a:latin typeface="Verdana" panose="020B0604030504040204" pitchFamily="34" charset="0"/>
                <a:ea typeface="Verdana" panose="020B0604030504040204" pitchFamily="34" charset="0"/>
              </a:rPr>
              <a:t>inclusive culture </a:t>
            </a:r>
            <a:r>
              <a:rPr lang="en-US" sz="3400">
                <a:latin typeface="Verdana" panose="020B0604030504040204" pitchFamily="34" charset="0"/>
                <a:ea typeface="Verdana" panose="020B0604030504040204" pitchFamily="34" charset="0"/>
              </a:rPr>
              <a:t>within the workplace</a:t>
            </a:r>
          </a:p>
          <a:p>
            <a:pPr marL="685800" indent="-685800">
              <a:lnSpc>
                <a:spcPct val="90000"/>
              </a:lnSpc>
              <a:spcAft>
                <a:spcPts val="600"/>
              </a:spcAft>
              <a:buFont typeface="Wingdings" panose="05000000000000000000" pitchFamily="2" charset="2"/>
              <a:buChar char="§"/>
            </a:pPr>
            <a:endParaRPr lang="en-US" sz="3400">
              <a:latin typeface="Verdana" panose="020B0604030504040204" pitchFamily="34" charset="0"/>
              <a:ea typeface="Verdana" panose="020B0604030504040204" pitchFamily="34" charset="0"/>
            </a:endParaRPr>
          </a:p>
          <a:p>
            <a:pPr marL="685800" indent="-685800">
              <a:lnSpc>
                <a:spcPct val="90000"/>
              </a:lnSpc>
              <a:spcAft>
                <a:spcPts val="600"/>
              </a:spcAft>
              <a:buFont typeface="Wingdings" panose="05000000000000000000" pitchFamily="2" charset="2"/>
              <a:buChar char="§"/>
            </a:pPr>
            <a:r>
              <a:rPr lang="en-US" sz="3400">
                <a:latin typeface="Verdana" panose="020B0604030504040204" pitchFamily="34" charset="0"/>
                <a:ea typeface="Verdana" panose="020B0604030504040204" pitchFamily="34" charset="0"/>
              </a:rPr>
              <a:t>Empower colleagues with </a:t>
            </a:r>
            <a:r>
              <a:rPr lang="en-US" sz="3400" i="1" u="sng">
                <a:latin typeface="Verdana" panose="020B0604030504040204" pitchFamily="34" charset="0"/>
                <a:ea typeface="Verdana" panose="020B0604030504040204" pitchFamily="34" charset="0"/>
              </a:rPr>
              <a:t>timely</a:t>
            </a:r>
            <a:r>
              <a:rPr lang="en-US" sz="3400" i="1">
                <a:latin typeface="Verdana" panose="020B0604030504040204" pitchFamily="34" charset="0"/>
                <a:ea typeface="Verdana" panose="020B0604030504040204" pitchFamily="34" charset="0"/>
              </a:rPr>
              <a:t> </a:t>
            </a:r>
            <a:r>
              <a:rPr lang="en-US" sz="3400">
                <a:latin typeface="Verdana" panose="020B0604030504040204" pitchFamily="34" charset="0"/>
                <a:ea typeface="Verdana" panose="020B0604030504040204" pitchFamily="34" charset="0"/>
              </a:rPr>
              <a:t>and </a:t>
            </a:r>
            <a:r>
              <a:rPr lang="en-US" sz="3400" i="1" u="sng">
                <a:latin typeface="Verdana" panose="020B0604030504040204" pitchFamily="34" charset="0"/>
                <a:ea typeface="Verdana" panose="020B0604030504040204" pitchFamily="34" charset="0"/>
              </a:rPr>
              <a:t>accessible </a:t>
            </a:r>
            <a:r>
              <a:rPr lang="en-US" sz="3400">
                <a:latin typeface="Verdana" panose="020B0604030504040204" pitchFamily="34" charset="0"/>
                <a:ea typeface="Verdana" panose="020B0604030504040204" pitchFamily="34" charset="0"/>
              </a:rPr>
              <a:t>information</a:t>
            </a:r>
          </a:p>
          <a:p>
            <a:pPr lvl="3" indent="-228600">
              <a:lnSpc>
                <a:spcPct val="90000"/>
              </a:lnSpc>
              <a:spcAft>
                <a:spcPts val="600"/>
              </a:spcAft>
              <a:buFont typeface="Arial" panose="020B0604020202020204" pitchFamily="34" charset="0"/>
              <a:buChar char="•"/>
            </a:pPr>
            <a:endParaRPr lang="en-US" sz="1200"/>
          </a:p>
          <a:p>
            <a:pPr marL="1714500" lvl="3" indent="-228600">
              <a:lnSpc>
                <a:spcPct val="90000"/>
              </a:lnSpc>
              <a:spcAft>
                <a:spcPts val="600"/>
              </a:spcAft>
              <a:buFont typeface="Arial" panose="020B0604020202020204" pitchFamily="34" charset="0"/>
              <a:buChar char="•"/>
            </a:pPr>
            <a:endParaRPr lang="en-US" sz="1200"/>
          </a:p>
          <a:p>
            <a:pPr marL="342900" indent="-228600">
              <a:lnSpc>
                <a:spcPct val="90000"/>
              </a:lnSpc>
              <a:spcAft>
                <a:spcPts val="600"/>
              </a:spcAft>
              <a:buFont typeface="Arial" panose="020B0604020202020204" pitchFamily="34" charset="0"/>
              <a:buChar char="•"/>
            </a:pPr>
            <a:endParaRPr lang="en-US" sz="1200"/>
          </a:p>
          <a:p>
            <a:pPr indent="-228600">
              <a:lnSpc>
                <a:spcPct val="90000"/>
              </a:lnSpc>
              <a:spcAft>
                <a:spcPts val="600"/>
              </a:spcAft>
              <a:buFont typeface="Arial" panose="020B0604020202020204" pitchFamily="34" charset="0"/>
              <a:buChar char="•"/>
            </a:pPr>
            <a:endParaRPr lang="en-US" sz="1200"/>
          </a:p>
          <a:p>
            <a:pPr marL="342900" indent="-228600">
              <a:lnSpc>
                <a:spcPct val="90000"/>
              </a:lnSpc>
              <a:spcAft>
                <a:spcPts val="600"/>
              </a:spcAft>
              <a:buFont typeface="Arial" panose="020B0604020202020204" pitchFamily="34" charset="0"/>
              <a:buChar char="•"/>
            </a:pPr>
            <a:endParaRPr lang="en-US" sz="1200"/>
          </a:p>
        </p:txBody>
      </p:sp>
    </p:spTree>
    <p:extLst>
      <p:ext uri="{BB962C8B-B14F-4D97-AF65-F5344CB8AC3E}">
        <p14:creationId xmlns:p14="http://schemas.microsoft.com/office/powerpoint/2010/main" val="1925606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1D436-95F0-4981-9150-02E37DBB0E3A}"/>
              </a:ext>
            </a:extLst>
          </p:cNvPr>
          <p:cNvSpPr>
            <a:spLocks noGrp="1"/>
          </p:cNvSpPr>
          <p:nvPr>
            <p:ph type="body" idx="1"/>
          </p:nvPr>
        </p:nvSpPr>
        <p:spPr>
          <a:xfrm>
            <a:off x="2603684" y="254099"/>
            <a:ext cx="5483042" cy="1067782"/>
          </a:xfrm>
        </p:spPr>
        <p:txBody>
          <a:bodyPr/>
          <a:lstStyle/>
          <a:p>
            <a:pPr algn="ctr"/>
            <a:r>
              <a:rPr lang="en-GB" b="0" i="0">
                <a:solidFill>
                  <a:srgbClr val="651077"/>
                </a:solidFill>
                <a:effectLst/>
                <a:latin typeface="Calibri Light" panose="020F0302020204030204" pitchFamily="34" charset="0"/>
                <a:cs typeface="Calibri Light" panose="020F0302020204030204" pitchFamily="34" charset="0"/>
              </a:rPr>
              <a:t>Inattention</a:t>
            </a:r>
            <a:endParaRPr lang="en-GB">
              <a:latin typeface="Calibri Light" panose="020F0302020204030204" pitchFamily="34" charset="0"/>
              <a:cs typeface="Calibri Light" panose="020F0302020204030204" pitchFamily="34" charset="0"/>
            </a:endParaRPr>
          </a:p>
        </p:txBody>
      </p:sp>
      <p:graphicFrame>
        <p:nvGraphicFramePr>
          <p:cNvPr id="10" name="Content Placeholder 3">
            <a:extLst>
              <a:ext uri="{FF2B5EF4-FFF2-40B4-BE49-F238E27FC236}">
                <a16:creationId xmlns:a16="http://schemas.microsoft.com/office/drawing/2014/main" id="{7EA4E5FC-D3B2-A803-EB83-33950A17526A}"/>
              </a:ext>
            </a:extLst>
          </p:cNvPr>
          <p:cNvGraphicFramePr>
            <a:graphicFrameLocks noGrp="1"/>
          </p:cNvGraphicFramePr>
          <p:nvPr>
            <p:ph sz="half" idx="2"/>
            <p:extLst>
              <p:ext uri="{D42A27DB-BD31-4B8C-83A1-F6EECF244321}">
                <p14:modId xmlns:p14="http://schemas.microsoft.com/office/powerpoint/2010/main" val="2730992956"/>
              </p:ext>
            </p:extLst>
          </p:nvPr>
        </p:nvGraphicFramePr>
        <p:xfrm>
          <a:off x="356716" y="1403113"/>
          <a:ext cx="11478567" cy="5412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ED9CDAD6-6C81-4719-BBC8-356AFD788314}"/>
              </a:ext>
            </a:extLst>
          </p:cNvPr>
          <p:cNvPicPr>
            <a:picLocks noChangeAspect="1"/>
          </p:cNvPicPr>
          <p:nvPr/>
        </p:nvPicPr>
        <p:blipFill>
          <a:blip r:embed="rId8"/>
          <a:stretch>
            <a:fillRect/>
          </a:stretch>
        </p:blipFill>
        <p:spPr>
          <a:xfrm>
            <a:off x="4664167" y="172867"/>
            <a:ext cx="1362075" cy="733425"/>
          </a:xfrm>
          <a:prstGeom prst="rect">
            <a:avLst/>
          </a:prstGeom>
        </p:spPr>
      </p:pic>
      <p:pic>
        <p:nvPicPr>
          <p:cNvPr id="7170" name="Picture 2" descr="Out of Focus: Attention Deficit Hyperactivity Disorder">
            <a:extLst>
              <a:ext uri="{FF2B5EF4-FFF2-40B4-BE49-F238E27FC236}">
                <a16:creationId xmlns:a16="http://schemas.microsoft.com/office/drawing/2014/main" id="{9BC309D1-D1BC-4305-A1BE-C3D89E4BED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86726" y="3429000"/>
            <a:ext cx="314325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706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0282DFA-418A-40A2-AB26-A655DA2AE2D0}"/>
              </a:ext>
            </a:extLst>
          </p:cNvPr>
          <p:cNvSpPr txBox="1"/>
          <p:nvPr/>
        </p:nvSpPr>
        <p:spPr>
          <a:xfrm>
            <a:off x="4797501" y="257746"/>
            <a:ext cx="675562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b="0" i="0">
                <a:effectLst/>
                <a:latin typeface="+mj-lt"/>
                <a:ea typeface="+mj-ea"/>
                <a:cs typeface="+mj-cs"/>
              </a:rPr>
              <a:t>Hyperactivity and Impulsivity</a:t>
            </a:r>
          </a:p>
          <a:p>
            <a:pPr>
              <a:lnSpc>
                <a:spcPct val="90000"/>
              </a:lnSpc>
              <a:spcBef>
                <a:spcPct val="0"/>
              </a:spcBef>
              <a:spcAft>
                <a:spcPts val="600"/>
              </a:spcAft>
            </a:pPr>
            <a:r>
              <a:rPr lang="en-US" sz="3800" i="1">
                <a:latin typeface="+mj-lt"/>
                <a:ea typeface="+mj-ea"/>
                <a:cs typeface="+mj-cs"/>
              </a:rPr>
              <a:t>Internal energy that must be used!</a:t>
            </a:r>
          </a:p>
        </p:txBody>
      </p:sp>
      <p:pic>
        <p:nvPicPr>
          <p:cNvPr id="7" name="Picture 6" descr="Text, whiteboard&#10;&#10;Description automatically generated">
            <a:extLst>
              <a:ext uri="{FF2B5EF4-FFF2-40B4-BE49-F238E27FC236}">
                <a16:creationId xmlns:a16="http://schemas.microsoft.com/office/drawing/2014/main" id="{B400724C-B90E-4EEA-9F0A-1593EDFF643D}"/>
              </a:ext>
            </a:extLst>
          </p:cNvPr>
          <p:cNvPicPr>
            <a:picLocks noChangeAspect="1"/>
          </p:cNvPicPr>
          <p:nvPr/>
        </p:nvPicPr>
        <p:blipFill>
          <a:blip r:embed="rId3"/>
          <a:stretch>
            <a:fillRect/>
          </a:stretch>
        </p:blipFill>
        <p:spPr>
          <a:xfrm>
            <a:off x="320040" y="698690"/>
            <a:ext cx="4014216" cy="2510155"/>
          </a:xfrm>
          <a:prstGeom prst="rect">
            <a:avLst/>
          </a:prstGeom>
        </p:spPr>
      </p:pic>
      <p:pic>
        <p:nvPicPr>
          <p:cNvPr id="11" name="Picture 10" descr="Icon&#10;&#10;Description automatically generated">
            <a:extLst>
              <a:ext uri="{FF2B5EF4-FFF2-40B4-BE49-F238E27FC236}">
                <a16:creationId xmlns:a16="http://schemas.microsoft.com/office/drawing/2014/main" id="{823B8B96-3B08-4452-B079-BD615FA69135}"/>
              </a:ext>
            </a:extLst>
          </p:cNvPr>
          <p:cNvPicPr>
            <a:picLocks noChangeAspect="1"/>
          </p:cNvPicPr>
          <p:nvPr/>
        </p:nvPicPr>
        <p:blipFill>
          <a:blip r:embed="rId4"/>
          <a:stretch>
            <a:fillRect/>
          </a:stretch>
        </p:blipFill>
        <p:spPr>
          <a:xfrm>
            <a:off x="369116" y="4149598"/>
            <a:ext cx="3897775" cy="2098802"/>
          </a:xfrm>
          <a:prstGeom prst="rect">
            <a:avLst/>
          </a:prstGeom>
        </p:spPr>
      </p:pic>
      <p:graphicFrame>
        <p:nvGraphicFramePr>
          <p:cNvPr id="13" name="TextBox 9">
            <a:extLst>
              <a:ext uri="{FF2B5EF4-FFF2-40B4-BE49-F238E27FC236}">
                <a16:creationId xmlns:a16="http://schemas.microsoft.com/office/drawing/2014/main" id="{D75F36B0-36FE-62B6-114A-71B81C341AA3}"/>
              </a:ext>
            </a:extLst>
          </p:cNvPr>
          <p:cNvGraphicFramePr/>
          <p:nvPr>
            <p:extLst>
              <p:ext uri="{D42A27DB-BD31-4B8C-83A1-F6EECF244321}">
                <p14:modId xmlns:p14="http://schemas.microsoft.com/office/powerpoint/2010/main" val="715012630"/>
              </p:ext>
            </p:extLst>
          </p:nvPr>
        </p:nvGraphicFramePr>
        <p:xfrm>
          <a:off x="4797494" y="2706624"/>
          <a:ext cx="6755626" cy="34838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53522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Super Couponing Tips: New Statistics On Coupon Shoppers - Orlando Sentinel">
            <a:extLst>
              <a:ext uri="{FF2B5EF4-FFF2-40B4-BE49-F238E27FC236}">
                <a16:creationId xmlns:a16="http://schemas.microsoft.com/office/drawing/2014/main" id="{6C1D9153-50E0-413C-896E-7DABA2BF8B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81" r="4283" b="2"/>
          <a:stretch/>
        </p:blipFill>
        <p:spPr bwMode="auto">
          <a:xfrm>
            <a:off x="576244"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1357C85-F357-4813-8855-C3B5437B301E}"/>
              </a:ext>
            </a:extLst>
          </p:cNvPr>
          <p:cNvSpPr>
            <a:spLocks noGrp="1"/>
          </p:cNvSpPr>
          <p:nvPr>
            <p:ph idx="1"/>
          </p:nvPr>
        </p:nvSpPr>
        <p:spPr>
          <a:xfrm>
            <a:off x="7239012" y="2031101"/>
            <a:ext cx="4282984" cy="3511943"/>
          </a:xfrm>
        </p:spPr>
        <p:txBody>
          <a:bodyPr anchor="ctr">
            <a:normAutofit/>
          </a:bodyPr>
          <a:lstStyle/>
          <a:p>
            <a:r>
              <a:rPr lang="en-GB" sz="2400"/>
              <a:t>5% of children in the UK have ADHD </a:t>
            </a:r>
          </a:p>
          <a:p>
            <a:r>
              <a:rPr lang="en-GB" sz="2400"/>
              <a:t>An adult incidence of 3-4% with majority undiagnosed</a:t>
            </a:r>
          </a:p>
          <a:p>
            <a:r>
              <a:rPr lang="en-GB" sz="2400"/>
              <a:t>Diagnosed at all ages</a:t>
            </a:r>
          </a:p>
          <a:p>
            <a:r>
              <a:rPr lang="en-GB" sz="2400"/>
              <a:t>Strategic adaptations work – reasonable adjustments in the workplace can help in many circumstances/situations</a:t>
            </a:r>
          </a:p>
        </p:txBody>
      </p:sp>
      <p:sp>
        <p:nvSpPr>
          <p:cNvPr id="2" name="TextBox 1">
            <a:extLst>
              <a:ext uri="{FF2B5EF4-FFF2-40B4-BE49-F238E27FC236}">
                <a16:creationId xmlns:a16="http://schemas.microsoft.com/office/drawing/2014/main" id="{2DED09D4-D533-4CE7-9B9C-858E9ABC4222}"/>
              </a:ext>
            </a:extLst>
          </p:cNvPr>
          <p:cNvSpPr txBox="1"/>
          <p:nvPr/>
        </p:nvSpPr>
        <p:spPr>
          <a:xfrm>
            <a:off x="6825443" y="973705"/>
            <a:ext cx="4023359" cy="430887"/>
          </a:xfrm>
          <a:prstGeom prst="rect">
            <a:avLst/>
          </a:prstGeom>
          <a:noFill/>
        </p:spPr>
        <p:txBody>
          <a:bodyPr wrap="square" lIns="91440" tIns="45720" rIns="91440" bIns="45720" rtlCol="0" anchor="t">
            <a:spAutoFit/>
          </a:bodyPr>
          <a:lstStyle/>
          <a:p>
            <a:r>
              <a:rPr lang="en-GB" sz="2200" b="1"/>
              <a:t>STATS &amp; FACTS……</a:t>
            </a:r>
          </a:p>
        </p:txBody>
      </p:sp>
    </p:spTree>
    <p:extLst>
      <p:ext uri="{BB962C8B-B14F-4D97-AF65-F5344CB8AC3E}">
        <p14:creationId xmlns:p14="http://schemas.microsoft.com/office/powerpoint/2010/main" val="1719936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1) Twitter">
            <a:extLst>
              <a:ext uri="{FF2B5EF4-FFF2-40B4-BE49-F238E27FC236}">
                <a16:creationId xmlns:a16="http://schemas.microsoft.com/office/drawing/2014/main" id="{0FF98C18-A566-4710-A11F-B95AC25959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632"/>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4" name="TextBox 1">
            <a:extLst>
              <a:ext uri="{FF2B5EF4-FFF2-40B4-BE49-F238E27FC236}">
                <a16:creationId xmlns:a16="http://schemas.microsoft.com/office/drawing/2014/main" id="{9E118C5C-2855-B7FC-1A10-1C5DEE273B69}"/>
              </a:ext>
            </a:extLst>
          </p:cNvPr>
          <p:cNvGraphicFramePr/>
          <p:nvPr>
            <p:extLst>
              <p:ext uri="{D42A27DB-BD31-4B8C-83A1-F6EECF244321}">
                <p14:modId xmlns:p14="http://schemas.microsoft.com/office/powerpoint/2010/main" val="713451170"/>
              </p:ext>
            </p:extLst>
          </p:nvPr>
        </p:nvGraphicFramePr>
        <p:xfrm>
          <a:off x="6954986" y="820567"/>
          <a:ext cx="5156919" cy="5623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5444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 name="TextBox 1">
            <a:extLst>
              <a:ext uri="{FF2B5EF4-FFF2-40B4-BE49-F238E27FC236}">
                <a16:creationId xmlns:a16="http://schemas.microsoft.com/office/drawing/2014/main" id="{87786188-F38A-4469-A6E2-18F7F8218BB5}"/>
              </a:ext>
            </a:extLst>
          </p:cNvPr>
          <p:cNvSpPr txBox="1"/>
          <p:nvPr/>
        </p:nvSpPr>
        <p:spPr>
          <a:xfrm>
            <a:off x="804672" y="695399"/>
            <a:ext cx="6110614" cy="5365574"/>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sz="2400" b="1">
                <a:solidFill>
                  <a:schemeClr val="tx2"/>
                </a:solidFill>
                <a:latin typeface="Verdana" panose="020B0604030504040204" pitchFamily="34" charset="0"/>
                <a:ea typeface="Verdana" panose="020B0604030504040204" pitchFamily="34" charset="0"/>
              </a:rPr>
              <a:t>Why do people with ADHD forget sometimes?</a:t>
            </a:r>
          </a:p>
          <a:p>
            <a:pPr indent="-228600">
              <a:lnSpc>
                <a:spcPct val="90000"/>
              </a:lnSpc>
              <a:spcAft>
                <a:spcPts val="600"/>
              </a:spcAft>
              <a:buFont typeface="Arial" panose="020B0604020202020204" pitchFamily="34" charset="0"/>
              <a:buChar char="•"/>
            </a:pPr>
            <a:endParaRPr lang="en-US" sz="2400">
              <a:solidFill>
                <a:schemeClr val="tx2"/>
              </a:solidFill>
              <a:latin typeface="Verdana" panose="020B0604030504040204" pitchFamily="34" charset="0"/>
              <a:ea typeface="Verdana" panose="020B0604030504040204" pitchFamily="34" charset="0"/>
            </a:endParaRPr>
          </a:p>
          <a:p>
            <a:pPr marL="571500" indent="-342900">
              <a:lnSpc>
                <a:spcPct val="90000"/>
              </a:lnSpc>
              <a:spcAft>
                <a:spcPts val="600"/>
              </a:spcAft>
              <a:buFont typeface="Wingdings" panose="05000000000000000000" pitchFamily="2" charset="2"/>
              <a:buChar char="q"/>
            </a:pPr>
            <a:r>
              <a:rPr lang="en-US" sz="2400">
                <a:solidFill>
                  <a:schemeClr val="tx2"/>
                </a:solidFill>
                <a:latin typeface="Verdana" panose="020B0604030504040204" pitchFamily="34" charset="0"/>
                <a:ea typeface="Verdana" panose="020B0604030504040204" pitchFamily="34" charset="0"/>
              </a:rPr>
              <a:t>Working memory is the ability to have data available in one's mind and to be able to manipulate the data to produce a plan, answer or action, but those with ADHD their minds are full of things such as “where are my keys?” and many other racing thoughts, giving little time or room left for new thoughts and memories. </a:t>
            </a:r>
          </a:p>
          <a:p>
            <a:pPr indent="-228600">
              <a:lnSpc>
                <a:spcPct val="90000"/>
              </a:lnSpc>
              <a:spcAft>
                <a:spcPts val="600"/>
              </a:spcAft>
              <a:buFont typeface="Arial" panose="020B0604020202020204" pitchFamily="34" charset="0"/>
              <a:buChar char="•"/>
            </a:pPr>
            <a:endParaRPr lang="en-US" sz="2400">
              <a:solidFill>
                <a:schemeClr val="tx2"/>
              </a:solidFill>
              <a:latin typeface="Verdana" panose="020B0604030504040204" pitchFamily="34" charset="0"/>
              <a:ea typeface="Verdana" panose="020B0604030504040204" pitchFamily="34" charset="0"/>
            </a:endParaRPr>
          </a:p>
          <a:p>
            <a:pPr marL="571500" indent="-342900">
              <a:lnSpc>
                <a:spcPct val="90000"/>
              </a:lnSpc>
              <a:spcAft>
                <a:spcPts val="600"/>
              </a:spcAft>
              <a:buFont typeface="Wingdings" panose="05000000000000000000" pitchFamily="2" charset="2"/>
              <a:buChar char="q"/>
            </a:pPr>
            <a:r>
              <a:rPr lang="en-US" sz="2400">
                <a:solidFill>
                  <a:schemeClr val="tx2"/>
                </a:solidFill>
                <a:latin typeface="Verdana" panose="020B0604030504040204" pitchFamily="34" charset="0"/>
                <a:ea typeface="Verdana" panose="020B0604030504040204" pitchFamily="34" charset="0"/>
              </a:rPr>
              <a:t>Something must be forgotten or discarded to make room for new information. Often the information is in their memory, just not always available on demand.</a:t>
            </a:r>
          </a:p>
        </p:txBody>
      </p:sp>
      <p:pic>
        <p:nvPicPr>
          <p:cNvPr id="1026" name="Picture 2" descr="String tied around a finger belonging to an ADHD person as a memory reminder">
            <a:extLst>
              <a:ext uri="{FF2B5EF4-FFF2-40B4-BE49-F238E27FC236}">
                <a16:creationId xmlns:a16="http://schemas.microsoft.com/office/drawing/2014/main" id="{A799AF69-FCBE-4615-9985-B40899331C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05" r="16620" b="1"/>
          <a:stretch/>
        </p:blipFill>
        <p:spPr bwMode="auto">
          <a:xfrm>
            <a:off x="6886803" y="770037"/>
            <a:ext cx="5298683" cy="6087963"/>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757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40DD5E-F831-494D-A568-E2C28DDFAB68}"/>
              </a:ext>
            </a:extLst>
          </p:cNvPr>
          <p:cNvPicPr>
            <a:picLocks noChangeAspect="1"/>
          </p:cNvPicPr>
          <p:nvPr/>
        </p:nvPicPr>
        <p:blipFill>
          <a:blip r:embed="rId3"/>
          <a:stretch>
            <a:fillRect/>
          </a:stretch>
        </p:blipFill>
        <p:spPr>
          <a:xfrm>
            <a:off x="3028132" y="914400"/>
            <a:ext cx="6059535" cy="4968819"/>
          </a:xfrm>
          <a:prstGeom prst="rect">
            <a:avLst/>
          </a:prstGeom>
        </p:spPr>
      </p:pic>
    </p:spTree>
    <p:extLst>
      <p:ext uri="{BB962C8B-B14F-4D97-AF65-F5344CB8AC3E}">
        <p14:creationId xmlns:p14="http://schemas.microsoft.com/office/powerpoint/2010/main" val="1747252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8C8B4-27BE-40A5-A0C7-44C6A191F24C}"/>
              </a:ext>
            </a:extLst>
          </p:cNvPr>
          <p:cNvSpPr>
            <a:spLocks noGrp="1"/>
          </p:cNvSpPr>
          <p:nvPr>
            <p:ph type="title"/>
          </p:nvPr>
        </p:nvSpPr>
        <p:spPr>
          <a:xfrm>
            <a:off x="6092326" y="802955"/>
            <a:ext cx="5290594" cy="1454051"/>
          </a:xfrm>
        </p:spPr>
        <p:txBody>
          <a:bodyPr anchor="b">
            <a:normAutofit/>
          </a:bodyPr>
          <a:lstStyle/>
          <a:p>
            <a:r>
              <a:rPr lang="en-GB" sz="3600">
                <a:solidFill>
                  <a:schemeClr val="tx2"/>
                </a:solidFill>
              </a:rPr>
              <a:t>How can working memory be improved?</a:t>
            </a:r>
          </a:p>
        </p:txBody>
      </p:sp>
      <p:sp>
        <p:nvSpPr>
          <p:cNvPr id="493" name="Content Placeholder 2">
            <a:extLst>
              <a:ext uri="{FF2B5EF4-FFF2-40B4-BE49-F238E27FC236}">
                <a16:creationId xmlns:a16="http://schemas.microsoft.com/office/drawing/2014/main" id="{F8CE2889-8EAB-4374-8F06-FB444503C37A}"/>
              </a:ext>
            </a:extLst>
          </p:cNvPr>
          <p:cNvSpPr>
            <a:spLocks noGrp="1"/>
          </p:cNvSpPr>
          <p:nvPr>
            <p:ph idx="1"/>
          </p:nvPr>
        </p:nvSpPr>
        <p:spPr>
          <a:xfrm>
            <a:off x="6092326" y="2421682"/>
            <a:ext cx="5286665" cy="3639289"/>
          </a:xfrm>
        </p:spPr>
        <p:txBody>
          <a:bodyPr anchor="ctr">
            <a:normAutofit/>
          </a:bodyPr>
          <a:lstStyle/>
          <a:p>
            <a:pPr>
              <a:buFont typeface="Wingdings" panose="05000000000000000000" pitchFamily="2" charset="2"/>
              <a:buChar char="ü"/>
            </a:pPr>
            <a:r>
              <a:rPr lang="en-GB" sz="1800">
                <a:solidFill>
                  <a:schemeClr val="tx2"/>
                </a:solidFill>
              </a:rPr>
              <a:t>Break tasks and chunks of information into bitesize manageable pieces</a:t>
            </a:r>
          </a:p>
          <a:p>
            <a:pPr>
              <a:buFont typeface="Wingdings" panose="05000000000000000000" pitchFamily="2" charset="2"/>
              <a:buChar char="ü"/>
            </a:pPr>
            <a:r>
              <a:rPr lang="en-GB" sz="1800">
                <a:solidFill>
                  <a:schemeClr val="tx2"/>
                </a:solidFill>
              </a:rPr>
              <a:t>Use checklists – it can help with prioritising important tasks</a:t>
            </a:r>
          </a:p>
          <a:p>
            <a:pPr>
              <a:buFont typeface="Wingdings" panose="05000000000000000000" pitchFamily="2" charset="2"/>
              <a:buChar char="ü"/>
            </a:pPr>
            <a:r>
              <a:rPr lang="en-GB" sz="1800">
                <a:solidFill>
                  <a:schemeClr val="tx2"/>
                </a:solidFill>
              </a:rPr>
              <a:t>Create / establish a routine, such as: place your keys in the same place everyday </a:t>
            </a:r>
          </a:p>
          <a:p>
            <a:pPr>
              <a:buFont typeface="Wingdings" panose="05000000000000000000" pitchFamily="2" charset="2"/>
              <a:buChar char="ü"/>
            </a:pPr>
            <a:r>
              <a:rPr lang="en-GB" sz="1800">
                <a:solidFill>
                  <a:schemeClr val="tx2"/>
                </a:solidFill>
              </a:rPr>
              <a:t>Complete one task and then move on - it can help having micro-breaks after a heavy task</a:t>
            </a:r>
          </a:p>
          <a:p>
            <a:pPr>
              <a:buFont typeface="Wingdings" panose="05000000000000000000" pitchFamily="2" charset="2"/>
              <a:buChar char="ü"/>
            </a:pPr>
            <a:r>
              <a:rPr lang="en-GB" sz="1800">
                <a:solidFill>
                  <a:schemeClr val="tx2"/>
                </a:solidFill>
              </a:rPr>
              <a:t>Mindfulness – helpful for tuning out distractions and  overall good for the mind and body</a:t>
            </a:r>
          </a:p>
          <a:p>
            <a:pPr>
              <a:buFont typeface="Wingdings" panose="05000000000000000000" pitchFamily="2" charset="2"/>
              <a:buChar char="Ø"/>
            </a:pPr>
            <a:endParaRPr lang="en-GB" sz="1800">
              <a:solidFill>
                <a:schemeClr val="tx2"/>
              </a:solidFill>
            </a:endParaRPr>
          </a:p>
          <a:p>
            <a:pPr>
              <a:buFont typeface="Wingdings" panose="05000000000000000000" pitchFamily="2" charset="2"/>
              <a:buChar char="Ø"/>
            </a:pPr>
            <a:endParaRPr lang="en-GB" sz="1800">
              <a:solidFill>
                <a:schemeClr val="tx2"/>
              </a:solidFill>
            </a:endParaRPr>
          </a:p>
        </p:txBody>
      </p:sp>
      <p:pic>
        <p:nvPicPr>
          <p:cNvPr id="6" name="Picture 2" descr="adhd disorganized – Planet Neurodivergent">
            <a:extLst>
              <a:ext uri="{FF2B5EF4-FFF2-40B4-BE49-F238E27FC236}">
                <a16:creationId xmlns:a16="http://schemas.microsoft.com/office/drawing/2014/main" id="{7612E2F9-3800-4F6B-A44B-252D3C9CD6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05" r="3620" b="1"/>
          <a:stretch/>
        </p:blipFill>
        <p:spPr bwMode="auto">
          <a:xfrm>
            <a:off x="-3" y="2345922"/>
            <a:ext cx="5375372" cy="4507038"/>
          </a:xfrm>
          <a:custGeom>
            <a:avLst/>
            <a:gdLst/>
            <a:ahLst/>
            <a:cxnLst/>
            <a:rect l="l" t="t" r="r" b="b"/>
            <a:pathLst>
              <a:path w="5485419" h="4610469">
                <a:moveTo>
                  <a:pt x="2345076" y="0"/>
                </a:moveTo>
                <a:cubicBezTo>
                  <a:pt x="4079439" y="0"/>
                  <a:pt x="5485419" y="1405980"/>
                  <a:pt x="5485419" y="3140344"/>
                </a:cubicBezTo>
                <a:cubicBezTo>
                  <a:pt x="5485419" y="3573935"/>
                  <a:pt x="5397545" y="3987002"/>
                  <a:pt x="5238635" y="4362707"/>
                </a:cubicBezTo>
                <a:lnTo>
                  <a:pt x="5119282" y="4610469"/>
                </a:lnTo>
                <a:lnTo>
                  <a:pt x="0" y="4610469"/>
                </a:lnTo>
                <a:lnTo>
                  <a:pt x="0" y="1056789"/>
                </a:lnTo>
                <a:lnTo>
                  <a:pt x="124518" y="919786"/>
                </a:lnTo>
                <a:cubicBezTo>
                  <a:pt x="692808" y="351495"/>
                  <a:pt x="1477894" y="0"/>
                  <a:pt x="2345076" y="0"/>
                </a:cubicBezTo>
                <a:close/>
              </a:path>
            </a:pathLst>
          </a:custGeom>
          <a:noFill/>
          <a:extLst>
            <a:ext uri="{909E8E84-426E-40DD-AFC4-6F175D3DCCD1}">
              <a14:hiddenFill xmlns:a14="http://schemas.microsoft.com/office/drawing/2010/main">
                <a:solidFill>
                  <a:srgbClr val="FFFFFF"/>
                </a:solidFill>
              </a14:hiddenFill>
            </a:ext>
          </a:extLst>
        </p:spPr>
      </p:pic>
      <p:pic>
        <p:nvPicPr>
          <p:cNvPr id="494" name="Picture 433" descr="School supplies on a table">
            <a:extLst>
              <a:ext uri="{FF2B5EF4-FFF2-40B4-BE49-F238E27FC236}">
                <a16:creationId xmlns:a16="http://schemas.microsoft.com/office/drawing/2014/main" id="{E24B5692-40FD-CEFC-C0C7-32B23514C898}"/>
              </a:ext>
            </a:extLst>
          </p:cNvPr>
          <p:cNvPicPr>
            <a:picLocks noChangeAspect="1"/>
          </p:cNvPicPr>
          <p:nvPr/>
        </p:nvPicPr>
        <p:blipFill rotWithShape="1">
          <a:blip r:embed="rId4"/>
          <a:srcRect r="-3" b="15512"/>
          <a:stretch/>
        </p:blipFill>
        <p:spPr>
          <a:xfrm>
            <a:off x="1473075" y="2"/>
            <a:ext cx="4431339" cy="2499013"/>
          </a:xfrm>
          <a:custGeom>
            <a:avLst/>
            <a:gdLst/>
            <a:ahLst/>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p:spPr>
      </p:pic>
    </p:spTree>
    <p:extLst>
      <p:ext uri="{BB962C8B-B14F-4D97-AF65-F5344CB8AC3E}">
        <p14:creationId xmlns:p14="http://schemas.microsoft.com/office/powerpoint/2010/main" val="2861200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B16F92-467C-4456-9927-B28F202A7152}"/>
              </a:ext>
            </a:extLst>
          </p:cNvPr>
          <p:cNvSpPr txBox="1"/>
          <p:nvPr/>
        </p:nvSpPr>
        <p:spPr>
          <a:xfrm>
            <a:off x="3046810" y="3105835"/>
            <a:ext cx="6093618" cy="369332"/>
          </a:xfrm>
          <a:prstGeom prst="rect">
            <a:avLst/>
          </a:prstGeom>
          <a:noFill/>
        </p:spPr>
        <p:txBody>
          <a:bodyPr wrap="square">
            <a:spAutoFit/>
          </a:bodyPr>
          <a:lstStyle/>
          <a:p>
            <a:r>
              <a:rPr lang="en-GB">
                <a:hlinkClick r:id="rId3"/>
              </a:rPr>
              <a:t>How To Turn ADHD Into a Superpower - YouTube</a:t>
            </a:r>
            <a:endParaRPr lang="en-GB"/>
          </a:p>
        </p:txBody>
      </p:sp>
      <p:pic>
        <p:nvPicPr>
          <p:cNvPr id="2050" name="Picture 2" descr="How to Deal With ADHD: A Guide for Parents | Psychology Today">
            <a:extLst>
              <a:ext uri="{FF2B5EF4-FFF2-40B4-BE49-F238E27FC236}">
                <a16:creationId xmlns:a16="http://schemas.microsoft.com/office/drawing/2014/main" id="{0D96469F-316F-4B17-824C-5B79DB1459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290512"/>
            <a:ext cx="45148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p 5 Strategies You Can Use To Turn ADHD Into Your Superpower! - YouTube">
            <a:extLst>
              <a:ext uri="{FF2B5EF4-FFF2-40B4-BE49-F238E27FC236}">
                <a16:creationId xmlns:a16="http://schemas.microsoft.com/office/drawing/2014/main" id="{25A232C4-6D03-4D3F-A511-A3F53CE97E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3586162"/>
            <a:ext cx="8715376" cy="310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951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271C43-1CD3-4B43-9896-D0528B70E226}"/>
              </a:ext>
            </a:extLst>
          </p:cNvPr>
          <p:cNvPicPr>
            <a:picLocks noChangeAspect="1"/>
          </p:cNvPicPr>
          <p:nvPr/>
        </p:nvPicPr>
        <p:blipFill>
          <a:blip r:embed="rId3"/>
          <a:stretch>
            <a:fillRect/>
          </a:stretch>
        </p:blipFill>
        <p:spPr>
          <a:xfrm>
            <a:off x="2394285" y="1553225"/>
            <a:ext cx="6498338" cy="4543539"/>
          </a:xfrm>
          <a:prstGeom prst="rect">
            <a:avLst/>
          </a:prstGeom>
        </p:spPr>
      </p:pic>
      <p:sp>
        <p:nvSpPr>
          <p:cNvPr id="2" name="TextBox 1">
            <a:extLst>
              <a:ext uri="{FF2B5EF4-FFF2-40B4-BE49-F238E27FC236}">
                <a16:creationId xmlns:a16="http://schemas.microsoft.com/office/drawing/2014/main" id="{D674A8AC-B9C8-49D2-B5DB-0AD85A038C5C}"/>
              </a:ext>
            </a:extLst>
          </p:cNvPr>
          <p:cNvSpPr txBox="1"/>
          <p:nvPr/>
        </p:nvSpPr>
        <p:spPr>
          <a:xfrm>
            <a:off x="2394285" y="761236"/>
            <a:ext cx="6182436" cy="523220"/>
          </a:xfrm>
          <a:prstGeom prst="rect">
            <a:avLst/>
          </a:prstGeom>
          <a:noFill/>
        </p:spPr>
        <p:txBody>
          <a:bodyPr wrap="square" rtlCol="0">
            <a:spAutoFit/>
          </a:bodyPr>
          <a:lstStyle/>
          <a:p>
            <a:pPr algn="ctr"/>
            <a:r>
              <a:rPr lang="en-GB" sz="2800" b="1"/>
              <a:t>What are some ADHD benefits?</a:t>
            </a:r>
          </a:p>
        </p:txBody>
      </p:sp>
    </p:spTree>
    <p:extLst>
      <p:ext uri="{BB962C8B-B14F-4D97-AF65-F5344CB8AC3E}">
        <p14:creationId xmlns:p14="http://schemas.microsoft.com/office/powerpoint/2010/main" val="84367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2DD6-B564-4D9C-B04A-DEC2D8BD9DBE}"/>
              </a:ext>
            </a:extLst>
          </p:cNvPr>
          <p:cNvSpPr>
            <a:spLocks noGrp="1"/>
          </p:cNvSpPr>
          <p:nvPr>
            <p:ph type="ctrTitle"/>
          </p:nvPr>
        </p:nvSpPr>
        <p:spPr>
          <a:xfrm>
            <a:off x="615458" y="1078992"/>
            <a:ext cx="6268770" cy="1536192"/>
          </a:xfrm>
        </p:spPr>
        <p:txBody>
          <a:bodyPr vert="horz" lIns="91440" tIns="45720" rIns="91440" bIns="45720" rtlCol="0" anchor="b">
            <a:normAutofit/>
          </a:bodyPr>
          <a:lstStyle/>
          <a:p>
            <a:pPr algn="l"/>
            <a:r>
              <a:rPr lang="en-US" sz="4400"/>
              <a:t>What can general accommodations look like?</a:t>
            </a:r>
          </a:p>
        </p:txBody>
      </p:sp>
      <p:sp>
        <p:nvSpPr>
          <p:cNvPr id="3" name="Subtitle 2">
            <a:extLst>
              <a:ext uri="{FF2B5EF4-FFF2-40B4-BE49-F238E27FC236}">
                <a16:creationId xmlns:a16="http://schemas.microsoft.com/office/drawing/2014/main" id="{A3151DB9-4744-4034-945F-383562863B8D}"/>
              </a:ext>
            </a:extLst>
          </p:cNvPr>
          <p:cNvSpPr>
            <a:spLocks noGrp="1"/>
          </p:cNvSpPr>
          <p:nvPr>
            <p:ph type="subTitle" idx="1"/>
          </p:nvPr>
        </p:nvSpPr>
        <p:spPr>
          <a:xfrm>
            <a:off x="615458" y="2953829"/>
            <a:ext cx="6268770" cy="4224528"/>
          </a:xfrm>
        </p:spPr>
        <p:txBody>
          <a:bodyPr vert="horz" lIns="91440" tIns="45720" rIns="91440" bIns="45720" rtlCol="0" anchor="t">
            <a:normAutofit/>
          </a:bodyPr>
          <a:lstStyle/>
          <a:p>
            <a:pPr marL="342900" indent="-342900" algn="l">
              <a:buFont typeface="Arial" panose="020B0604020202020204" pitchFamily="34" charset="0"/>
              <a:buChar char="•"/>
            </a:pPr>
            <a:r>
              <a:rPr lang="en-GB">
                <a:ea typeface="+mn-lt"/>
                <a:cs typeface="+mn-lt"/>
              </a:rPr>
              <a:t>Assistive technology (timers, apps, calendars and so on)</a:t>
            </a:r>
            <a:endParaRPr lang="en-US">
              <a:ea typeface="+mn-lt"/>
              <a:cs typeface="+mn-lt"/>
            </a:endParaRPr>
          </a:p>
          <a:p>
            <a:pPr marL="342900" indent="-342900" algn="l">
              <a:buFont typeface="Arial" panose="020B0604020202020204" pitchFamily="34" charset="0"/>
              <a:buChar char="•"/>
            </a:pPr>
            <a:r>
              <a:rPr lang="en-GB">
                <a:ea typeface="+mn-lt"/>
                <a:cs typeface="+mn-lt"/>
              </a:rPr>
              <a:t>Being provided with a rota in advance and not short notice</a:t>
            </a:r>
            <a:endParaRPr lang="en-GB">
              <a:cs typeface="Calibri"/>
            </a:endParaRPr>
          </a:p>
          <a:p>
            <a:pPr marL="342900" indent="-342900" algn="l">
              <a:buFont typeface="Arial" panose="020B0604020202020204" pitchFamily="34" charset="0"/>
              <a:buChar char="•"/>
            </a:pPr>
            <a:r>
              <a:rPr lang="en-US" b="0" i="0">
                <a:effectLst/>
              </a:rPr>
              <a:t>Providing a coach to suggest ways to increase productivity and maintain a healthy work-life balance</a:t>
            </a:r>
            <a:endParaRPr lang="en-US"/>
          </a:p>
        </p:txBody>
      </p:sp>
      <p:pic>
        <p:nvPicPr>
          <p:cNvPr id="19" name="Picture 4">
            <a:extLst>
              <a:ext uri="{FF2B5EF4-FFF2-40B4-BE49-F238E27FC236}">
                <a16:creationId xmlns:a16="http://schemas.microsoft.com/office/drawing/2014/main" id="{324D46AA-A105-49F4-AF27-F10A2A8250A7}"/>
              </a:ext>
            </a:extLst>
          </p:cNvPr>
          <p:cNvPicPr>
            <a:picLocks noChangeAspect="1"/>
          </p:cNvPicPr>
          <p:nvPr/>
        </p:nvPicPr>
        <p:blipFill rotWithShape="1">
          <a:blip r:embed="rId3"/>
          <a:srcRect l="27624" r="31293"/>
          <a:stretch/>
        </p:blipFill>
        <p:spPr>
          <a:xfrm>
            <a:off x="7684006" y="10"/>
            <a:ext cx="4507993" cy="6857990"/>
          </a:xfrm>
          <a:prstGeom prst="rect">
            <a:avLst/>
          </a:prstGeom>
        </p:spPr>
      </p:pic>
    </p:spTree>
    <p:extLst>
      <p:ext uri="{BB962C8B-B14F-4D97-AF65-F5344CB8AC3E}">
        <p14:creationId xmlns:p14="http://schemas.microsoft.com/office/powerpoint/2010/main" val="298369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Box 2">
            <a:extLst>
              <a:ext uri="{FF2B5EF4-FFF2-40B4-BE49-F238E27FC236}">
                <a16:creationId xmlns:a16="http://schemas.microsoft.com/office/drawing/2014/main" id="{68EB354D-3564-466A-98D7-63A50A325C91}"/>
              </a:ext>
            </a:extLst>
          </p:cNvPr>
          <p:cNvSpPr txBox="1"/>
          <p:nvPr/>
        </p:nvSpPr>
        <p:spPr>
          <a:xfrm>
            <a:off x="4654293" y="514614"/>
            <a:ext cx="6892531" cy="5912992"/>
          </a:xfrm>
          <a:prstGeom prst="rect">
            <a:avLst/>
          </a:prstGeom>
        </p:spPr>
        <p:txBody>
          <a:bodyPr vert="horz" lIns="91440" tIns="45720" rIns="91440" bIns="45720" rtlCol="0" anchor="ctr">
            <a:noAutofit/>
          </a:bodyPr>
          <a:lstStyle/>
          <a:p>
            <a:pPr lvl="0">
              <a:lnSpc>
                <a:spcPct val="90000"/>
              </a:lnSpc>
            </a:pPr>
            <a:r>
              <a:rPr lang="en-US" sz="1300" b="1">
                <a:ln w="0"/>
                <a:solidFill>
                  <a:schemeClr val="accent1"/>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rPr>
              <a:t>Advocacy</a:t>
            </a:r>
          </a:p>
          <a:p>
            <a:pPr>
              <a:lnSpc>
                <a:spcPct val="90000"/>
              </a:lnSpc>
            </a:pPr>
            <a:endParaRPr lang="en-US" sz="1300" i="1">
              <a:effectLst/>
              <a:latin typeface="Verdana" panose="020B0604030504040204" pitchFamily="34" charset="0"/>
              <a:ea typeface="Verdana" panose="020B0604030504040204" pitchFamily="34" charset="0"/>
            </a:endParaRPr>
          </a:p>
          <a:p>
            <a:pPr>
              <a:lnSpc>
                <a:spcPct val="90000"/>
              </a:lnSpc>
            </a:pPr>
            <a:r>
              <a:rPr lang="en-US" sz="1300">
                <a:effectLst/>
                <a:latin typeface="Verdana" panose="020B0604030504040204" pitchFamily="34" charset="0"/>
                <a:ea typeface="Verdana" panose="020B0604030504040204" pitchFamily="34" charset="0"/>
              </a:rPr>
              <a:t>A tailor-made service that is tailored to the individuals need</a:t>
            </a:r>
            <a:endParaRPr lang="en-US" sz="1300">
              <a:latin typeface="Verdana" panose="020B0604030504040204" pitchFamily="34" charset="0"/>
              <a:ea typeface="Verdana" panose="020B0604030504040204" pitchFamily="34" charset="0"/>
            </a:endParaRPr>
          </a:p>
          <a:p>
            <a:pPr>
              <a:lnSpc>
                <a:spcPct val="90000"/>
              </a:lnSpc>
            </a:pPr>
            <a:endParaRPr lang="en-US" sz="1300" i="1">
              <a:ln w="0"/>
              <a:solidFill>
                <a:schemeClr val="accent1"/>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endParaRPr>
          </a:p>
          <a:p>
            <a:pPr>
              <a:lnSpc>
                <a:spcPct val="90000"/>
              </a:lnSpc>
            </a:pPr>
            <a:r>
              <a:rPr lang="en-US" sz="1300" b="1">
                <a:ln w="0"/>
                <a:solidFill>
                  <a:schemeClr val="accent1"/>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rPr>
              <a:t>Ease of Access</a:t>
            </a:r>
          </a:p>
          <a:p>
            <a:pPr lvl="0">
              <a:lnSpc>
                <a:spcPct val="90000"/>
              </a:lnSpc>
            </a:pPr>
            <a:endParaRPr lang="en-US" sz="1300" i="1">
              <a:latin typeface="Verdana" panose="020B0604030504040204" pitchFamily="34" charset="0"/>
              <a:ea typeface="Verdana" panose="020B0604030504040204" pitchFamily="34" charset="0"/>
            </a:endParaRPr>
          </a:p>
          <a:p>
            <a:pPr lvl="0">
              <a:lnSpc>
                <a:spcPct val="90000"/>
              </a:lnSpc>
            </a:pPr>
            <a:r>
              <a:rPr lang="en-US" sz="1300">
                <a:effectLst/>
                <a:latin typeface="Verdana" panose="020B0604030504040204" pitchFamily="34" charset="0"/>
                <a:ea typeface="Verdana" panose="020B0604030504040204" pitchFamily="34" charset="0"/>
              </a:rPr>
              <a:t>Employees do not need to have a formal referral made to us; they can self-refer to EDNA</a:t>
            </a:r>
            <a:endParaRPr lang="en-US" sz="1300">
              <a:latin typeface="Verdana" panose="020B0604030504040204" pitchFamily="34" charset="0"/>
              <a:ea typeface="Verdana" panose="020B0604030504040204" pitchFamily="34" charset="0"/>
            </a:endParaRPr>
          </a:p>
          <a:p>
            <a:pPr lvl="0">
              <a:lnSpc>
                <a:spcPct val="90000"/>
              </a:lnSpc>
            </a:pPr>
            <a:endParaRPr lang="en-US" sz="1300" b="1" i="1">
              <a:latin typeface="Verdana" panose="020B0604030504040204" pitchFamily="34" charset="0"/>
              <a:ea typeface="Verdana" panose="020B0604030504040204" pitchFamily="34" charset="0"/>
            </a:endParaRPr>
          </a:p>
          <a:p>
            <a:pPr lvl="0">
              <a:lnSpc>
                <a:spcPct val="90000"/>
              </a:lnSpc>
            </a:pPr>
            <a:r>
              <a:rPr lang="en-US" sz="1300" b="1">
                <a:ln w="0"/>
                <a:solidFill>
                  <a:schemeClr val="accent1"/>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rPr>
              <a:t>EDNA provides consistency and partnership</a:t>
            </a:r>
          </a:p>
          <a:p>
            <a:pPr lvl="0">
              <a:lnSpc>
                <a:spcPct val="90000"/>
              </a:lnSpc>
            </a:pPr>
            <a:endParaRPr lang="en-US" sz="1300" b="1">
              <a:effectLst/>
              <a:latin typeface="Verdana" panose="020B0604030504040204" pitchFamily="34" charset="0"/>
              <a:ea typeface="Verdana" panose="020B0604030504040204" pitchFamily="34" charset="0"/>
            </a:endParaRPr>
          </a:p>
          <a:p>
            <a:pPr lvl="0">
              <a:lnSpc>
                <a:spcPct val="90000"/>
              </a:lnSpc>
            </a:pPr>
            <a:r>
              <a:rPr lang="en-US" sz="1300">
                <a:effectLst/>
                <a:latin typeface="Verdana" panose="020B0604030504040204" pitchFamily="34" charset="0"/>
                <a:ea typeface="Verdana" panose="020B0604030504040204" pitchFamily="34" charset="0"/>
              </a:rPr>
              <a:t>We deliver knowledge and expertise</a:t>
            </a:r>
            <a:endParaRPr lang="en-US" sz="1300">
              <a:latin typeface="Verdana" panose="020B0604030504040204" pitchFamily="34" charset="0"/>
              <a:ea typeface="Verdana" panose="020B0604030504040204" pitchFamily="34" charset="0"/>
            </a:endParaRPr>
          </a:p>
          <a:p>
            <a:pPr lvl="0">
              <a:lnSpc>
                <a:spcPct val="90000"/>
              </a:lnSpc>
            </a:pPr>
            <a:endParaRPr lang="en-US" sz="1300" b="1" i="1">
              <a:effectLst/>
              <a:latin typeface="Verdana" panose="020B0604030504040204" pitchFamily="34" charset="0"/>
              <a:ea typeface="Verdana" panose="020B0604030504040204" pitchFamily="34" charset="0"/>
            </a:endParaRPr>
          </a:p>
          <a:p>
            <a:pPr lvl="0">
              <a:lnSpc>
                <a:spcPct val="90000"/>
              </a:lnSpc>
            </a:pPr>
            <a:r>
              <a:rPr lang="en-US" sz="1300" b="1">
                <a:ln w="0"/>
                <a:solidFill>
                  <a:schemeClr val="accent1"/>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rPr>
              <a:t>Support with Access to Work</a:t>
            </a:r>
          </a:p>
          <a:p>
            <a:pPr lvl="0">
              <a:lnSpc>
                <a:spcPct val="90000"/>
              </a:lnSpc>
            </a:pPr>
            <a:endParaRPr lang="en-US" sz="1300" b="1">
              <a:effectLst/>
              <a:latin typeface="Verdana" panose="020B0604030504040204" pitchFamily="34" charset="0"/>
              <a:ea typeface="Verdana" panose="020B0604030504040204" pitchFamily="34" charset="0"/>
            </a:endParaRPr>
          </a:p>
          <a:p>
            <a:pPr lvl="0">
              <a:lnSpc>
                <a:spcPct val="90000"/>
              </a:lnSpc>
            </a:pPr>
            <a:r>
              <a:rPr lang="en-US" sz="1300">
                <a:effectLst/>
                <a:latin typeface="Verdana" panose="020B0604030504040204" pitchFamily="34" charset="0"/>
                <a:ea typeface="Verdana" panose="020B0604030504040204" pitchFamily="34" charset="0"/>
              </a:rPr>
              <a:t>From the start to finish</a:t>
            </a:r>
            <a:endParaRPr lang="en-US" sz="1300">
              <a:latin typeface="Verdana" panose="020B0604030504040204" pitchFamily="34" charset="0"/>
              <a:ea typeface="Verdana" panose="020B0604030504040204" pitchFamily="34" charset="0"/>
            </a:endParaRPr>
          </a:p>
          <a:p>
            <a:pPr lvl="0">
              <a:lnSpc>
                <a:spcPct val="90000"/>
              </a:lnSpc>
            </a:pPr>
            <a:r>
              <a:rPr lang="en-US" sz="1300">
                <a:effectLst/>
                <a:latin typeface="Verdana" panose="020B0604030504040204" pitchFamily="34" charset="0"/>
                <a:ea typeface="Verdana" panose="020B0604030504040204" pitchFamily="34" charset="0"/>
              </a:rPr>
              <a:t> </a:t>
            </a:r>
            <a:endParaRPr lang="en-US" sz="1300">
              <a:latin typeface="Verdana" panose="020B0604030504040204" pitchFamily="34" charset="0"/>
              <a:ea typeface="Verdana" panose="020B0604030504040204" pitchFamily="34" charset="0"/>
            </a:endParaRPr>
          </a:p>
          <a:p>
            <a:pPr lvl="0">
              <a:lnSpc>
                <a:spcPct val="90000"/>
              </a:lnSpc>
            </a:pPr>
            <a:r>
              <a:rPr lang="en-US" sz="1300" b="1">
                <a:ln w="0"/>
                <a:solidFill>
                  <a:schemeClr val="accent1"/>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rPr>
              <a:t>EDNA can create easy pathways </a:t>
            </a:r>
          </a:p>
          <a:p>
            <a:pPr lvl="0">
              <a:lnSpc>
                <a:spcPct val="90000"/>
              </a:lnSpc>
            </a:pPr>
            <a:endParaRPr lang="en-US" sz="1300" i="1">
              <a:effectLst/>
              <a:latin typeface="Verdana" panose="020B0604030504040204" pitchFamily="34" charset="0"/>
              <a:ea typeface="Verdana" panose="020B0604030504040204" pitchFamily="34" charset="0"/>
            </a:endParaRPr>
          </a:p>
          <a:p>
            <a:pPr lvl="0">
              <a:lnSpc>
                <a:spcPct val="90000"/>
              </a:lnSpc>
            </a:pPr>
            <a:r>
              <a:rPr lang="en-US" sz="1300">
                <a:effectLst/>
                <a:latin typeface="Verdana" panose="020B0604030504040204" pitchFamily="34" charset="0"/>
                <a:ea typeface="Verdana" panose="020B0604030504040204" pitchFamily="34" charset="0"/>
              </a:rPr>
              <a:t>We can signpost our people to staff networks, charities and additional resources</a:t>
            </a:r>
            <a:endParaRPr lang="en-US" sz="1300">
              <a:latin typeface="Verdana" panose="020B0604030504040204" pitchFamily="34" charset="0"/>
              <a:ea typeface="Verdana" panose="020B0604030504040204" pitchFamily="34" charset="0"/>
            </a:endParaRPr>
          </a:p>
          <a:p>
            <a:pPr lvl="0">
              <a:lnSpc>
                <a:spcPct val="90000"/>
              </a:lnSpc>
            </a:pPr>
            <a:endParaRPr lang="en-US" sz="1300" b="1" i="1">
              <a:effectLst/>
              <a:latin typeface="Verdana" panose="020B0604030504040204" pitchFamily="34" charset="0"/>
              <a:ea typeface="Verdana" panose="020B0604030504040204" pitchFamily="34" charset="0"/>
            </a:endParaRPr>
          </a:p>
          <a:p>
            <a:pPr lvl="0">
              <a:lnSpc>
                <a:spcPct val="90000"/>
              </a:lnSpc>
            </a:pPr>
            <a:r>
              <a:rPr lang="en-US" sz="1300" b="1">
                <a:ln w="0"/>
                <a:solidFill>
                  <a:schemeClr val="accent1"/>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rPr>
              <a:t>Build networks </a:t>
            </a:r>
          </a:p>
          <a:p>
            <a:pPr lvl="0">
              <a:lnSpc>
                <a:spcPct val="90000"/>
              </a:lnSpc>
            </a:pPr>
            <a:endParaRPr lang="en-US" sz="1300" i="1">
              <a:latin typeface="Verdana" panose="020B0604030504040204" pitchFamily="34" charset="0"/>
              <a:ea typeface="Verdana" panose="020B0604030504040204" pitchFamily="34" charset="0"/>
            </a:endParaRPr>
          </a:p>
          <a:p>
            <a:pPr lvl="0">
              <a:lnSpc>
                <a:spcPct val="90000"/>
              </a:lnSpc>
            </a:pPr>
            <a:r>
              <a:rPr lang="en-US" sz="1300">
                <a:effectLst/>
                <a:latin typeface="Verdana" panose="020B0604030504040204" pitchFamily="34" charset="0"/>
                <a:ea typeface="Verdana" panose="020B0604030504040204" pitchFamily="34" charset="0"/>
              </a:rPr>
              <a:t>By working together, we build networks, help break down barriers, help create a joined-up service</a:t>
            </a:r>
          </a:p>
          <a:p>
            <a:pPr lvl="0">
              <a:lnSpc>
                <a:spcPct val="90000"/>
              </a:lnSpc>
            </a:pPr>
            <a:endParaRPr lang="en-US" sz="1300" i="1">
              <a:latin typeface="Verdana" panose="020B0604030504040204" pitchFamily="34" charset="0"/>
              <a:ea typeface="Verdana" panose="020B0604030504040204" pitchFamily="34" charset="0"/>
            </a:endParaRPr>
          </a:p>
          <a:p>
            <a:pPr lvl="0">
              <a:lnSpc>
                <a:spcPct val="90000"/>
              </a:lnSpc>
            </a:pPr>
            <a:r>
              <a:rPr lang="en-US" sz="1300" b="1">
                <a:ln w="0"/>
                <a:solidFill>
                  <a:schemeClr val="accent1"/>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rPr>
              <a:t>Inclusion for all</a:t>
            </a:r>
          </a:p>
          <a:p>
            <a:pPr lvl="0">
              <a:lnSpc>
                <a:spcPct val="90000"/>
              </a:lnSpc>
            </a:pPr>
            <a:endParaRPr lang="en-US" sz="1300" b="1" i="1">
              <a:latin typeface="Verdana" panose="020B0604030504040204" pitchFamily="34" charset="0"/>
              <a:ea typeface="Verdana" panose="020B0604030504040204" pitchFamily="34" charset="0"/>
            </a:endParaRPr>
          </a:p>
          <a:p>
            <a:pPr lvl="0">
              <a:lnSpc>
                <a:spcPct val="90000"/>
              </a:lnSpc>
            </a:pPr>
            <a:r>
              <a:rPr lang="en-US" sz="1300">
                <a:effectLst/>
                <a:latin typeface="Verdana" panose="020B0604030504040204" pitchFamily="34" charset="0"/>
                <a:ea typeface="Verdana" panose="020B0604030504040204" pitchFamily="34" charset="0"/>
              </a:rPr>
              <a:t>We can help celebrate positive practices and provide support and advice for all, when needed most</a:t>
            </a:r>
          </a:p>
        </p:txBody>
      </p:sp>
      <p:sp>
        <p:nvSpPr>
          <p:cNvPr id="96" name="TextBox 95">
            <a:extLst>
              <a:ext uri="{FF2B5EF4-FFF2-40B4-BE49-F238E27FC236}">
                <a16:creationId xmlns:a16="http://schemas.microsoft.com/office/drawing/2014/main" id="{166970EE-CD15-4ACC-9AF2-E8D0A2FB22A4}"/>
              </a:ext>
            </a:extLst>
          </p:cNvPr>
          <p:cNvSpPr txBox="1"/>
          <p:nvPr/>
        </p:nvSpPr>
        <p:spPr>
          <a:xfrm>
            <a:off x="1654981" y="2169073"/>
            <a:ext cx="3805555" cy="646331"/>
          </a:xfrm>
          <a:prstGeom prst="rect">
            <a:avLst/>
          </a:prstGeom>
          <a:noFill/>
        </p:spPr>
        <p:txBody>
          <a:bodyPr wrap="square">
            <a:spAutoFit/>
          </a:bodyPr>
          <a:lstStyle/>
          <a:p>
            <a:pPr>
              <a:lnSpc>
                <a:spcPct val="90000"/>
              </a:lnSpc>
              <a:spcAft>
                <a:spcPts val="800"/>
              </a:spcAft>
            </a:pPr>
            <a:r>
              <a:rPr lang="en-US" sz="2000" b="1">
                <a:ln w="0"/>
                <a:solidFill>
                  <a:schemeClr val="accent1"/>
                </a:solidFill>
                <a:effectLst>
                  <a:outerShdw blurRad="38100" dist="25400" dir="5400000" algn="ctr" rotWithShape="0">
                    <a:srgbClr val="6E747A">
                      <a:alpha val="43000"/>
                    </a:srgbClr>
                  </a:outerShdw>
                  <a:reflection blurRad="6350" stA="55000" endA="300" endPos="45500" dir="5400000" sy="-100000" algn="bl" rotWithShape="0"/>
                </a:effectLst>
                <a:latin typeface="Verdana" panose="020B0604030504040204" pitchFamily="34" charset="0"/>
                <a:ea typeface="Verdana" panose="020B0604030504040204" pitchFamily="34" charset="0"/>
              </a:rPr>
              <a:t>What makes us different?</a:t>
            </a:r>
          </a:p>
        </p:txBody>
      </p:sp>
      <p:pic>
        <p:nvPicPr>
          <p:cNvPr id="9" name="Picture 2" descr="What are reasonable adjustments | Smart Health Solutions">
            <a:extLst>
              <a:ext uri="{FF2B5EF4-FFF2-40B4-BE49-F238E27FC236}">
                <a16:creationId xmlns:a16="http://schemas.microsoft.com/office/drawing/2014/main" id="{F7EF8C13-83EE-4A81-9958-29DBCE6E0A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08445" y="3131614"/>
            <a:ext cx="2922408" cy="206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344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FECFE-1119-4217-A2FC-55346571BBEF}"/>
              </a:ext>
            </a:extLst>
          </p:cNvPr>
          <p:cNvSpPr>
            <a:spLocks noGrp="1"/>
          </p:cNvSpPr>
          <p:nvPr>
            <p:ph type="title"/>
          </p:nvPr>
        </p:nvSpPr>
        <p:spPr>
          <a:xfrm>
            <a:off x="1188069" y="381935"/>
            <a:ext cx="9356106" cy="1646890"/>
          </a:xfrm>
        </p:spPr>
        <p:txBody>
          <a:bodyPr anchor="t">
            <a:normAutofit/>
          </a:bodyPr>
          <a:lstStyle/>
          <a:p>
            <a:r>
              <a:rPr lang="en-GB" sz="5600"/>
              <a:t>In what other ways can EDNA help? </a:t>
            </a:r>
          </a:p>
        </p:txBody>
      </p:sp>
      <p:graphicFrame>
        <p:nvGraphicFramePr>
          <p:cNvPr id="63" name="Content Placeholder 2">
            <a:extLst>
              <a:ext uri="{FF2B5EF4-FFF2-40B4-BE49-F238E27FC236}">
                <a16:creationId xmlns:a16="http://schemas.microsoft.com/office/drawing/2014/main" id="{02934599-FE67-CDAD-5EF8-909D2B4D7710}"/>
              </a:ext>
            </a:extLst>
          </p:cNvPr>
          <p:cNvGraphicFramePr>
            <a:graphicFrameLocks noGrp="1"/>
          </p:cNvGraphicFramePr>
          <p:nvPr>
            <p:ph idx="1"/>
            <p:extLst>
              <p:ext uri="{D42A27DB-BD31-4B8C-83A1-F6EECF244321}">
                <p14:modId xmlns:p14="http://schemas.microsoft.com/office/powerpoint/2010/main" val="3616583589"/>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4561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F6D07B-57E5-DDFF-5735-139C3FAE6153}"/>
              </a:ext>
            </a:extLst>
          </p:cNvPr>
          <p:cNvSpPr>
            <a:spLocks noGrp="1"/>
          </p:cNvSpPr>
          <p:nvPr>
            <p:ph type="title"/>
          </p:nvPr>
        </p:nvSpPr>
        <p:spPr>
          <a:xfrm>
            <a:off x="5490628" y="1771427"/>
            <a:ext cx="6561774" cy="2665509"/>
          </a:xfrm>
        </p:spPr>
        <p:txBody>
          <a:bodyPr vert="horz" lIns="91440" tIns="45720" rIns="91440" bIns="45720" rtlCol="0" anchor="b">
            <a:normAutofit/>
          </a:bodyPr>
          <a:lstStyle/>
          <a:p>
            <a:pPr algn="r"/>
            <a:r>
              <a:rPr lang="en-US" sz="7200">
                <a:solidFill>
                  <a:schemeClr val="bg1"/>
                </a:solidFill>
              </a:rPr>
              <a:t>Quiz time!!!!!</a:t>
            </a:r>
          </a:p>
        </p:txBody>
      </p:sp>
      <p:pic>
        <p:nvPicPr>
          <p:cNvPr id="5" name="Picture 5" descr="A picture containing indoor, bottle, close&#10;&#10;Description automatically generated">
            <a:extLst>
              <a:ext uri="{FF2B5EF4-FFF2-40B4-BE49-F238E27FC236}">
                <a16:creationId xmlns:a16="http://schemas.microsoft.com/office/drawing/2014/main" id="{DF2CBDA1-7FE1-EFE9-5C7C-848687BFB737}"/>
              </a:ext>
            </a:extLst>
          </p:cNvPr>
          <p:cNvPicPr>
            <a:picLocks noGrp="1" noChangeAspect="1"/>
          </p:cNvPicPr>
          <p:nvPr>
            <p:ph idx="1"/>
          </p:nvPr>
        </p:nvPicPr>
        <p:blipFill rotWithShape="1">
          <a:blip r:embed="rId3"/>
          <a:srcRect l="4969" r="3907"/>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2" name="Freeform: Shape 11">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F3622451-0A46-8C37-C022-E731F1991F71}"/>
              </a:ext>
            </a:extLst>
          </p:cNvPr>
          <p:cNvSpPr>
            <a:spLocks noGrp="1"/>
          </p:cNvSpPr>
          <p:nvPr/>
        </p:nvSpPr>
        <p:spPr>
          <a:xfrm>
            <a:off x="6016503" y="-648743"/>
            <a:ext cx="4395340" cy="2665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GB" sz="5600">
                <a:cs typeface="Calibri Light"/>
              </a:rPr>
              <a:t>   </a:t>
            </a:r>
            <a:endParaRPr lang="en-GB" sz="5600" b="1">
              <a:cs typeface="Calibri Light"/>
            </a:endParaRPr>
          </a:p>
        </p:txBody>
      </p:sp>
    </p:spTree>
    <p:extLst>
      <p:ext uri="{BB962C8B-B14F-4D97-AF65-F5344CB8AC3E}">
        <p14:creationId xmlns:p14="http://schemas.microsoft.com/office/powerpoint/2010/main" val="2598221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37FB177-15ED-4B2E-E9C9-BB460F2FDA4F}"/>
              </a:ext>
            </a:extLst>
          </p:cNvPr>
          <p:cNvPicPr>
            <a:picLocks noChangeAspect="1"/>
          </p:cNvPicPr>
          <p:nvPr/>
        </p:nvPicPr>
        <p:blipFill>
          <a:blip r:embed="rId3"/>
          <a:stretch>
            <a:fillRect/>
          </a:stretch>
        </p:blipFill>
        <p:spPr>
          <a:xfrm>
            <a:off x="1160911" y="299509"/>
            <a:ext cx="3458088" cy="6258983"/>
          </a:xfrm>
          <a:prstGeom prst="rect">
            <a:avLst/>
          </a:prstGeom>
        </p:spPr>
      </p:pic>
      <p:sp>
        <p:nvSpPr>
          <p:cNvPr id="3" name="Content Placeholder 2">
            <a:extLst>
              <a:ext uri="{FF2B5EF4-FFF2-40B4-BE49-F238E27FC236}">
                <a16:creationId xmlns:a16="http://schemas.microsoft.com/office/drawing/2014/main" id="{F74F53AD-564D-E4D6-4A87-1B8CBCF31575}"/>
              </a:ext>
            </a:extLst>
          </p:cNvPr>
          <p:cNvSpPr>
            <a:spLocks noGrp="1"/>
          </p:cNvSpPr>
          <p:nvPr>
            <p:ph idx="1"/>
          </p:nvPr>
        </p:nvSpPr>
        <p:spPr>
          <a:xfrm>
            <a:off x="6435714" y="949394"/>
            <a:ext cx="4420344" cy="4961256"/>
          </a:xfrm>
        </p:spPr>
        <p:txBody>
          <a:bodyPr vert="horz" lIns="91440" tIns="45720" rIns="91440" bIns="45720" rtlCol="0" anchor="t">
            <a:normAutofit fontScale="92500" lnSpcReduction="20000"/>
          </a:bodyPr>
          <a:lstStyle/>
          <a:p>
            <a:pPr>
              <a:buFont typeface="Wingdings" panose="020B0604020202020204" pitchFamily="34" charset="0"/>
              <a:buChar char="§"/>
            </a:pPr>
            <a:r>
              <a:rPr lang="en-GB" sz="3200">
                <a:solidFill>
                  <a:schemeClr val="tx1">
                    <a:alpha val="80000"/>
                  </a:schemeClr>
                </a:solidFill>
                <a:cs typeface="Calibri" panose="020F0502020204030204"/>
              </a:rPr>
              <a:t>What is the percentage for adults with ADHD?</a:t>
            </a:r>
          </a:p>
          <a:p>
            <a:pPr>
              <a:buFont typeface="Wingdings" panose="020B0604020202020204" pitchFamily="34" charset="0"/>
              <a:buChar char="§"/>
            </a:pPr>
            <a:r>
              <a:rPr lang="en-GB" sz="3200">
                <a:solidFill>
                  <a:schemeClr val="tx1">
                    <a:alpha val="80000"/>
                  </a:schemeClr>
                </a:solidFill>
                <a:cs typeface="Calibri" panose="020F0502020204030204"/>
              </a:rPr>
              <a:t>ADHD occurs more in women than men! </a:t>
            </a:r>
            <a:r>
              <a:rPr lang="en-GB" sz="3200" b="1">
                <a:solidFill>
                  <a:schemeClr val="accent1">
                    <a:lumMod val="75000"/>
                  </a:schemeClr>
                </a:solidFill>
                <a:cs typeface="Calibri" panose="020F0502020204030204"/>
              </a:rPr>
              <a:t>True or False?</a:t>
            </a:r>
          </a:p>
          <a:p>
            <a:pPr>
              <a:buFont typeface="Wingdings" panose="020B0604020202020204" pitchFamily="34" charset="0"/>
              <a:buChar char="§"/>
            </a:pPr>
            <a:r>
              <a:rPr lang="en-GB" sz="3200">
                <a:solidFill>
                  <a:schemeClr val="tx1">
                    <a:alpha val="80000"/>
                  </a:schemeClr>
                </a:solidFill>
                <a:cs typeface="Calibri" panose="020F0502020204030204"/>
              </a:rPr>
              <a:t>Can you give one example of a reasonable adjustment?</a:t>
            </a:r>
          </a:p>
          <a:p>
            <a:pPr>
              <a:buFont typeface="Wingdings" panose="020B0604020202020204" pitchFamily="34" charset="0"/>
              <a:buChar char="§"/>
            </a:pPr>
            <a:endParaRPr lang="en-GB" sz="3200">
              <a:solidFill>
                <a:schemeClr val="tx1">
                  <a:alpha val="80000"/>
                </a:schemeClr>
              </a:solidFill>
              <a:cs typeface="Calibri" panose="020F0502020204030204"/>
            </a:endParaRPr>
          </a:p>
          <a:p>
            <a:pPr marL="0" indent="0">
              <a:buNone/>
            </a:pPr>
            <a:r>
              <a:rPr lang="en-GB" b="1">
                <a:solidFill>
                  <a:schemeClr val="tx1">
                    <a:alpha val="80000"/>
                  </a:schemeClr>
                </a:solidFill>
                <a:cs typeface="Calibri" panose="020F0502020204030204"/>
              </a:rPr>
              <a:t>If you have ADHD what do you consider to be your main strength? Please add in the chat if your happy to share</a:t>
            </a:r>
          </a:p>
          <a:p>
            <a:pPr marL="0" indent="0">
              <a:buNone/>
            </a:pPr>
            <a:endParaRPr lang="en-GB" sz="2000" b="1">
              <a:solidFill>
                <a:srgbClr val="000000">
                  <a:alpha val="80000"/>
                </a:srgbClr>
              </a:solidFill>
              <a:cs typeface="Calibri" panose="020F0502020204030204"/>
            </a:endParaRPr>
          </a:p>
          <a:p>
            <a:pPr>
              <a:buFont typeface="Wingdings" panose="020B0604020202020204" pitchFamily="34" charset="0"/>
              <a:buChar char="§"/>
            </a:pPr>
            <a:endParaRPr lang="en-GB" sz="2000">
              <a:solidFill>
                <a:schemeClr val="tx1">
                  <a:alpha val="80000"/>
                </a:schemeClr>
              </a:solidFill>
              <a:cs typeface="Calibri" panose="020F0502020204030204"/>
            </a:endParaRP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267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A7EBAD-D720-4A3B-AECF-069EB66FBA84}"/>
              </a:ext>
            </a:extLst>
          </p:cNvPr>
          <p:cNvPicPr>
            <a:picLocks noChangeAspect="1"/>
          </p:cNvPicPr>
          <p:nvPr/>
        </p:nvPicPr>
        <p:blipFill>
          <a:blip r:embed="rId3"/>
          <a:stretch>
            <a:fillRect/>
          </a:stretch>
        </p:blipFill>
        <p:spPr>
          <a:xfrm>
            <a:off x="322390" y="154126"/>
            <a:ext cx="11514706" cy="835430"/>
          </a:xfrm>
          <a:prstGeom prst="rect">
            <a:avLst/>
          </a:prstGeom>
        </p:spPr>
      </p:pic>
      <p:sp>
        <p:nvSpPr>
          <p:cNvPr id="11" name="TextBox 4">
            <a:extLst>
              <a:ext uri="{FF2B5EF4-FFF2-40B4-BE49-F238E27FC236}">
                <a16:creationId xmlns:a16="http://schemas.microsoft.com/office/drawing/2014/main" id="{BF944684-255C-4B20-BADA-89E65D191B87}"/>
              </a:ext>
            </a:extLst>
          </p:cNvPr>
          <p:cNvSpPr txBox="1"/>
          <p:nvPr/>
        </p:nvSpPr>
        <p:spPr>
          <a:xfrm>
            <a:off x="4682468" y="518333"/>
            <a:ext cx="7289799" cy="5533496"/>
          </a:xfrm>
          <a:prstGeom prst="rect">
            <a:avLst/>
          </a:prstGeom>
        </p:spPr>
        <p:txBody>
          <a:bodyPr vert="horz" lIns="91440" tIns="45720" rIns="91440" bIns="45720" rtlCol="0" anchor="ctr">
            <a:normAutofit/>
          </a:bodyPr>
          <a:lstStyle/>
          <a:p>
            <a:pPr>
              <a:lnSpc>
                <a:spcPct val="90000"/>
              </a:lnSpc>
              <a:spcAft>
                <a:spcPts val="600"/>
              </a:spcAft>
            </a:pPr>
            <a:r>
              <a:rPr lang="en-US" sz="2400" b="1"/>
              <a:t>Let's work together to develop strategies to ensure all NHS employees have a voice!</a:t>
            </a:r>
          </a:p>
          <a:p>
            <a:pPr indent="-228600">
              <a:lnSpc>
                <a:spcPct val="90000"/>
              </a:lnSpc>
              <a:spcAft>
                <a:spcPts val="600"/>
              </a:spcAft>
              <a:buFont typeface="Arial" panose="020B0604020202020204" pitchFamily="34" charset="0"/>
              <a:buChar char="•"/>
            </a:pPr>
            <a:endParaRPr lang="en-US" sz="2400"/>
          </a:p>
          <a:p>
            <a:pPr indent="-228600">
              <a:lnSpc>
                <a:spcPct val="90000"/>
              </a:lnSpc>
              <a:spcAft>
                <a:spcPts val="600"/>
              </a:spcAft>
              <a:buFont typeface="Arial" panose="020B0604020202020204" pitchFamily="34" charset="0"/>
              <a:buChar char="•"/>
            </a:pPr>
            <a:r>
              <a:rPr lang="en-US" sz="2400"/>
              <a:t>EDNA can work with employee network groups to facilitate two-way conversations about equality and diversity!</a:t>
            </a:r>
          </a:p>
          <a:p>
            <a:pPr indent="-228600">
              <a:lnSpc>
                <a:spcPct val="90000"/>
              </a:lnSpc>
              <a:spcAft>
                <a:spcPts val="600"/>
              </a:spcAft>
              <a:buFont typeface="Arial" panose="020B0604020202020204" pitchFamily="34" charset="0"/>
              <a:buChar char="•"/>
            </a:pPr>
            <a:endParaRPr lang="en-US" sz="2400"/>
          </a:p>
          <a:p>
            <a:pPr indent="-228600">
              <a:lnSpc>
                <a:spcPct val="90000"/>
              </a:lnSpc>
              <a:spcAft>
                <a:spcPts val="600"/>
              </a:spcAft>
              <a:buFont typeface="Arial" panose="020B0604020202020204" pitchFamily="34" charset="0"/>
              <a:buChar char="•"/>
            </a:pPr>
            <a:r>
              <a:rPr lang="en-US" sz="2400"/>
              <a:t>We aim to cater appropriately for the needs and preferences of individuals and work in partnership with the employee and the employer!</a:t>
            </a:r>
          </a:p>
          <a:p>
            <a:pPr indent="-228600">
              <a:lnSpc>
                <a:spcPct val="90000"/>
              </a:lnSpc>
              <a:spcAft>
                <a:spcPts val="600"/>
              </a:spcAft>
              <a:buFont typeface="Arial" panose="020B0604020202020204" pitchFamily="34" charset="0"/>
              <a:buChar char="•"/>
            </a:pPr>
            <a:endParaRPr lang="en-US" sz="2400"/>
          </a:p>
          <a:p>
            <a:pPr indent="-228600">
              <a:lnSpc>
                <a:spcPct val="90000"/>
              </a:lnSpc>
              <a:spcAft>
                <a:spcPts val="600"/>
              </a:spcAft>
              <a:buFont typeface="Arial" panose="020B0604020202020204" pitchFamily="34" charset="0"/>
              <a:buChar char="•"/>
            </a:pPr>
            <a:r>
              <a:rPr lang="en-US" sz="2400"/>
              <a:t>The service advocates inclusion in a safe space! </a:t>
            </a:r>
          </a:p>
        </p:txBody>
      </p:sp>
      <p:pic>
        <p:nvPicPr>
          <p:cNvPr id="3" name="Picture 2">
            <a:extLst>
              <a:ext uri="{FF2B5EF4-FFF2-40B4-BE49-F238E27FC236}">
                <a16:creationId xmlns:a16="http://schemas.microsoft.com/office/drawing/2014/main" id="{776364E6-B447-4BF8-8BE5-9FFA6010ADC0}"/>
              </a:ext>
            </a:extLst>
          </p:cNvPr>
          <p:cNvPicPr>
            <a:picLocks noChangeAspect="1"/>
          </p:cNvPicPr>
          <p:nvPr/>
        </p:nvPicPr>
        <p:blipFill>
          <a:blip r:embed="rId4"/>
          <a:stretch>
            <a:fillRect/>
          </a:stretch>
        </p:blipFill>
        <p:spPr>
          <a:xfrm>
            <a:off x="1362392" y="5656124"/>
            <a:ext cx="8410575" cy="1047750"/>
          </a:xfrm>
          <a:prstGeom prst="rect">
            <a:avLst/>
          </a:prstGeom>
        </p:spPr>
      </p:pic>
    </p:spTree>
    <p:extLst>
      <p:ext uri="{BB962C8B-B14F-4D97-AF65-F5344CB8AC3E}">
        <p14:creationId xmlns:p14="http://schemas.microsoft.com/office/powerpoint/2010/main" val="2158335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56521D-62F2-4806-A6C8-9BF664DFD1B8}"/>
              </a:ext>
            </a:extLst>
          </p:cNvPr>
          <p:cNvSpPr txBox="1"/>
          <p:nvPr/>
        </p:nvSpPr>
        <p:spPr>
          <a:xfrm>
            <a:off x="2674060" y="2865025"/>
            <a:ext cx="7256834" cy="2112438"/>
          </a:xfrm>
          <a:prstGeom prst="rect">
            <a:avLst/>
          </a:prstGeom>
          <a:solidFill>
            <a:schemeClr val="accent4"/>
          </a:solidFill>
        </p:spPr>
        <p:txBody>
          <a:bodyPr wrap="square">
            <a:spAutoFit/>
          </a:bodyPr>
          <a:lstStyle/>
          <a:p>
            <a:pPr>
              <a:lnSpc>
                <a:spcPct val="107000"/>
              </a:lnSpc>
              <a:spcAft>
                <a:spcPts val="800"/>
              </a:spcAft>
            </a:pPr>
            <a:endParaRPr lang="en-GB" sz="200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en-GB">
                <a:effectLst/>
                <a:latin typeface="Verdana" panose="020B0604030504040204" pitchFamily="34" charset="0"/>
                <a:ea typeface="Verdana" panose="020B0604030504040204" pitchFamily="34" charset="0"/>
                <a:cs typeface="Times New Roman" panose="02020603050405020304" pitchFamily="18" charset="0"/>
              </a:rPr>
              <a:t>By breaking barriers of the old-fashioned work environment, we make room for an innovative atmosphere, where new ideas, new methods, new ways of working are celebrated and welcomed!</a:t>
            </a:r>
          </a:p>
          <a:p>
            <a:pPr>
              <a:lnSpc>
                <a:spcPct val="107000"/>
              </a:lnSpc>
              <a:spcAft>
                <a:spcPts val="800"/>
              </a:spcAft>
            </a:pPr>
            <a:endParaRPr lang="en-GB" sz="200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31389A7-B773-4A13-A7EC-EE8B97D829FB}"/>
              </a:ext>
            </a:extLst>
          </p:cNvPr>
          <p:cNvSpPr txBox="1"/>
          <p:nvPr/>
        </p:nvSpPr>
        <p:spPr>
          <a:xfrm>
            <a:off x="3525388" y="887285"/>
            <a:ext cx="6653719" cy="2049472"/>
          </a:xfrm>
          <a:prstGeom prst="rect">
            <a:avLst/>
          </a:prstGeom>
          <a:solidFill>
            <a:schemeClr val="accent1">
              <a:lumMod val="40000"/>
              <a:lumOff val="60000"/>
            </a:schemeClr>
          </a:solidFill>
        </p:spPr>
        <p:txBody>
          <a:bodyPr wrap="square" rtlCol="0">
            <a:spAutoFit/>
          </a:bodyPr>
          <a:lstStyle/>
          <a:p>
            <a:pPr>
              <a:lnSpc>
                <a:spcPct val="107000"/>
              </a:lnSpc>
              <a:spcAft>
                <a:spcPts val="800"/>
              </a:spcAft>
            </a:pPr>
            <a:endParaRPr lang="en-GB" sz="180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en-GB" sz="1800">
                <a:effectLst/>
                <a:latin typeface="Verdana" panose="020B0604030504040204" pitchFamily="34" charset="0"/>
                <a:ea typeface="Verdana" panose="020B0604030504040204" pitchFamily="34" charset="0"/>
                <a:cs typeface="Times New Roman" panose="02020603050405020304" pitchFamily="18" charset="0"/>
              </a:rPr>
              <a:t>Happy employees are proven to be more productive, with loyalty to our employees the outcome is a strong reputation which attracts great talent that fosters powerful growth and opens the talent pool.</a:t>
            </a:r>
          </a:p>
          <a:p>
            <a:pPr>
              <a:lnSpc>
                <a:spcPct val="107000"/>
              </a:lnSpc>
              <a:spcAft>
                <a:spcPts val="800"/>
              </a:spcAft>
            </a:pPr>
            <a:endParaRPr lang="en-GB" sz="180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026" name="Picture 11">
            <a:extLst>
              <a:ext uri="{FF2B5EF4-FFF2-40B4-BE49-F238E27FC236}">
                <a16:creationId xmlns:a16="http://schemas.microsoft.com/office/drawing/2014/main" id="{4727A1E9-FA7C-46BB-9309-080E7BD5C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18" y="1912021"/>
            <a:ext cx="1807167" cy="175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993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44" name="Rectangle 25">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27">
            <a:extLst>
              <a:ext uri="{FF2B5EF4-FFF2-40B4-BE49-F238E27FC236}">
                <a16:creationId xmlns:a16="http://schemas.microsoft.com/office/drawing/2014/main" id="{8BA67DD7-B75D-4A30-90A4-EEA9F64AF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descr="Text&#10;&#10;Description automatically generated">
            <a:extLst>
              <a:ext uri="{FF2B5EF4-FFF2-40B4-BE49-F238E27FC236}">
                <a16:creationId xmlns:a16="http://schemas.microsoft.com/office/drawing/2014/main" id="{88A81F62-27E5-0BDE-BF11-F041EB9E21D0}"/>
              </a:ext>
            </a:extLst>
          </p:cNvPr>
          <p:cNvPicPr>
            <a:picLocks noChangeAspect="1"/>
          </p:cNvPicPr>
          <p:nvPr/>
        </p:nvPicPr>
        <p:blipFill>
          <a:blip r:embed="rId3"/>
          <a:stretch>
            <a:fillRect/>
          </a:stretch>
        </p:blipFill>
        <p:spPr>
          <a:xfrm>
            <a:off x="2420456" y="97058"/>
            <a:ext cx="4332709" cy="6211770"/>
          </a:xfrm>
          <a:prstGeom prst="rect">
            <a:avLst/>
          </a:prstGeom>
        </p:spPr>
      </p:pic>
      <p:grpSp>
        <p:nvGrpSpPr>
          <p:cNvPr id="46" name="Group 29">
            <a:extLst>
              <a:ext uri="{FF2B5EF4-FFF2-40B4-BE49-F238E27FC236}">
                <a16:creationId xmlns:a16="http://schemas.microsoft.com/office/drawing/2014/main" id="{E8C5FC48-0A3C-4D6D-A0D5-EEE93213D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31"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7"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62897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5BAA2F-96DC-43AF-BF9E-15C7C0DC8CDF}"/>
              </a:ext>
            </a:extLst>
          </p:cNvPr>
          <p:cNvPicPr>
            <a:picLocks noChangeAspect="1"/>
          </p:cNvPicPr>
          <p:nvPr/>
        </p:nvPicPr>
        <p:blipFill>
          <a:blip r:embed="rId3"/>
          <a:stretch>
            <a:fillRect/>
          </a:stretch>
        </p:blipFill>
        <p:spPr>
          <a:xfrm>
            <a:off x="2932642" y="2092180"/>
            <a:ext cx="6286500" cy="1977026"/>
          </a:xfrm>
          <a:prstGeom prst="rect">
            <a:avLst/>
          </a:prstGeom>
        </p:spPr>
      </p:pic>
      <p:sp>
        <p:nvSpPr>
          <p:cNvPr id="3" name="TextBox 2">
            <a:extLst>
              <a:ext uri="{FF2B5EF4-FFF2-40B4-BE49-F238E27FC236}">
                <a16:creationId xmlns:a16="http://schemas.microsoft.com/office/drawing/2014/main" id="{D39FB719-D76B-48E6-B83C-EDDAD0645E1F}"/>
              </a:ext>
            </a:extLst>
          </p:cNvPr>
          <p:cNvSpPr txBox="1"/>
          <p:nvPr/>
        </p:nvSpPr>
        <p:spPr>
          <a:xfrm>
            <a:off x="592854" y="4845083"/>
            <a:ext cx="10721590" cy="1374741"/>
          </a:xfrm>
          <a:prstGeom prst="rect">
            <a:avLst/>
          </a:prstGeom>
        </p:spPr>
        <p:txBody>
          <a:bodyPr vert="horz" lIns="91440" tIns="45720" rIns="91440" bIns="45720" rtlCol="0" anchor="ctr">
            <a:normAutofit/>
          </a:bodyPr>
          <a:lstStyle/>
          <a:p>
            <a:pPr algn="ctr">
              <a:lnSpc>
                <a:spcPct val="90000"/>
              </a:lnSpc>
              <a:spcAft>
                <a:spcPts val="800"/>
              </a:spcAft>
            </a:pPr>
            <a:r>
              <a:rPr lang="en-US" sz="2000" i="1">
                <a:effectLst/>
              </a:rPr>
              <a:t>Wants to help change the workplace culture and reduce turnover!</a:t>
            </a:r>
          </a:p>
          <a:p>
            <a:pPr algn="ctr">
              <a:lnSpc>
                <a:spcPct val="90000"/>
              </a:lnSpc>
              <a:spcAft>
                <a:spcPts val="800"/>
              </a:spcAft>
            </a:pPr>
            <a:r>
              <a:rPr lang="en-US" sz="2000" b="1">
                <a:effectLst/>
              </a:rPr>
              <a:t>We aim to support our employees so that their talents can shine!</a:t>
            </a:r>
          </a:p>
        </p:txBody>
      </p:sp>
    </p:spTree>
    <p:extLst>
      <p:ext uri="{BB962C8B-B14F-4D97-AF65-F5344CB8AC3E}">
        <p14:creationId xmlns:p14="http://schemas.microsoft.com/office/powerpoint/2010/main" val="1632103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5EEF1C-5873-4B98-8450-161DB9DADC0B}"/>
              </a:ext>
            </a:extLst>
          </p:cNvPr>
          <p:cNvSpPr txBox="1"/>
          <p:nvPr/>
        </p:nvSpPr>
        <p:spPr>
          <a:xfrm>
            <a:off x="4865673" y="964776"/>
            <a:ext cx="5633484" cy="2604349"/>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4400" b="1" kern="1200">
                <a:solidFill>
                  <a:schemeClr val="tx1"/>
                </a:solidFill>
                <a:latin typeface="+mj-lt"/>
                <a:ea typeface="+mj-ea"/>
                <a:cs typeface="+mj-cs"/>
              </a:rPr>
              <a:t>Thank you for your time!</a:t>
            </a:r>
          </a:p>
          <a:p>
            <a:pPr algn="ctr">
              <a:lnSpc>
                <a:spcPct val="90000"/>
              </a:lnSpc>
              <a:spcBef>
                <a:spcPct val="0"/>
              </a:spcBef>
              <a:spcAft>
                <a:spcPts val="600"/>
              </a:spcAft>
            </a:pPr>
            <a:endParaRPr lang="en-US" sz="4400" b="1" kern="1200">
              <a:solidFill>
                <a:schemeClr val="tx1"/>
              </a:solidFill>
              <a:latin typeface="+mj-lt"/>
              <a:ea typeface="+mj-ea"/>
              <a:cs typeface="+mj-cs"/>
            </a:endParaRPr>
          </a:p>
          <a:p>
            <a:pPr algn="ctr">
              <a:lnSpc>
                <a:spcPct val="90000"/>
              </a:lnSpc>
              <a:spcBef>
                <a:spcPct val="0"/>
              </a:spcBef>
              <a:spcAft>
                <a:spcPts val="600"/>
              </a:spcAft>
            </a:pPr>
            <a:endParaRPr lang="en-US" sz="4400" b="1" kern="1200">
              <a:solidFill>
                <a:schemeClr val="tx1"/>
              </a:solidFill>
              <a:latin typeface="+mj-lt"/>
              <a:ea typeface="+mj-ea"/>
              <a:cs typeface="+mj-cs"/>
            </a:endParaRPr>
          </a:p>
          <a:p>
            <a:pPr algn="ctr">
              <a:lnSpc>
                <a:spcPct val="90000"/>
              </a:lnSpc>
              <a:spcBef>
                <a:spcPct val="0"/>
              </a:spcBef>
              <a:spcAft>
                <a:spcPts val="600"/>
              </a:spcAft>
            </a:pPr>
            <a:r>
              <a:rPr lang="en-US" sz="4400" b="1" kern="1200">
                <a:solidFill>
                  <a:schemeClr val="tx1"/>
                </a:solidFill>
                <a:latin typeface="+mj-lt"/>
                <a:ea typeface="+mj-ea"/>
                <a:cs typeface="+mj-cs"/>
              </a:rPr>
              <a:t>Any questions?</a:t>
            </a:r>
          </a:p>
        </p:txBody>
      </p:sp>
      <p:pic>
        <p:nvPicPr>
          <p:cNvPr id="3" name="Picture 2" descr="Whiteboard&#10;&#10;Description automatically generated with medium confidence">
            <a:extLst>
              <a:ext uri="{FF2B5EF4-FFF2-40B4-BE49-F238E27FC236}">
                <a16:creationId xmlns:a16="http://schemas.microsoft.com/office/drawing/2014/main" id="{80D05FA2-A511-40FF-A85E-AA49059CFF16}"/>
              </a:ext>
            </a:extLst>
          </p:cNvPr>
          <p:cNvPicPr>
            <a:picLocks noChangeAspect="1"/>
          </p:cNvPicPr>
          <p:nvPr/>
        </p:nvPicPr>
        <p:blipFill rotWithShape="1">
          <a:blip r:embed="rId3"/>
          <a:srcRect r="5" b="18600"/>
          <a:stretch/>
        </p:blipFill>
        <p:spPr>
          <a:xfrm>
            <a:off x="-8619" y="1"/>
            <a:ext cx="3181450" cy="1709283"/>
          </a:xfrm>
          <a:custGeom>
            <a:avLst/>
            <a:gdLst/>
            <a:ahLst/>
            <a:cxnLst/>
            <a:rect l="l" t="t" r="r" b="b"/>
            <a:pathLst>
              <a:path w="3181450" h="1709283">
                <a:moveTo>
                  <a:pt x="0" y="0"/>
                </a:moveTo>
                <a:lnTo>
                  <a:pt x="3160073" y="0"/>
                </a:lnTo>
                <a:lnTo>
                  <a:pt x="3153877" y="35259"/>
                </a:lnTo>
                <a:cubicBezTo>
                  <a:pt x="3151297" y="51177"/>
                  <a:pt x="3149246" y="64623"/>
                  <a:pt x="3147690" y="73670"/>
                </a:cubicBezTo>
                <a:cubicBezTo>
                  <a:pt x="3142300" y="76185"/>
                  <a:pt x="3142269" y="81198"/>
                  <a:pt x="3144551" y="90576"/>
                </a:cubicBezTo>
                <a:cubicBezTo>
                  <a:pt x="3143227" y="160169"/>
                  <a:pt x="3080914" y="239321"/>
                  <a:pt x="3104557" y="255583"/>
                </a:cubicBezTo>
                <a:cubicBezTo>
                  <a:pt x="3104196" y="271973"/>
                  <a:pt x="3124786" y="327711"/>
                  <a:pt x="3118640" y="366276"/>
                </a:cubicBezTo>
                <a:cubicBezTo>
                  <a:pt x="3105697" y="380306"/>
                  <a:pt x="3115963" y="463136"/>
                  <a:pt x="3114276" y="482211"/>
                </a:cubicBezTo>
                <a:cubicBezTo>
                  <a:pt x="3106191" y="484654"/>
                  <a:pt x="3112039" y="517519"/>
                  <a:pt x="3100316" y="512951"/>
                </a:cubicBezTo>
                <a:cubicBezTo>
                  <a:pt x="3095231" y="516170"/>
                  <a:pt x="3095005" y="525633"/>
                  <a:pt x="3099340" y="530697"/>
                </a:cubicBezTo>
                <a:cubicBezTo>
                  <a:pt x="3097989" y="541878"/>
                  <a:pt x="3091911" y="547985"/>
                  <a:pt x="3098939" y="560292"/>
                </a:cubicBezTo>
                <a:cubicBezTo>
                  <a:pt x="3097354" y="575710"/>
                  <a:pt x="3079500" y="588912"/>
                  <a:pt x="3090553" y="603018"/>
                </a:cubicBezTo>
                <a:cubicBezTo>
                  <a:pt x="3072493" y="613700"/>
                  <a:pt x="3089117" y="662125"/>
                  <a:pt x="3085214" y="692948"/>
                </a:cubicBezTo>
                <a:cubicBezTo>
                  <a:pt x="3066097" y="746047"/>
                  <a:pt x="3086273" y="811088"/>
                  <a:pt x="3052802" y="836102"/>
                </a:cubicBezTo>
                <a:cubicBezTo>
                  <a:pt x="3061036" y="891595"/>
                  <a:pt x="3048888" y="934032"/>
                  <a:pt x="3046536" y="976786"/>
                </a:cubicBezTo>
                <a:cubicBezTo>
                  <a:pt x="3042191" y="996003"/>
                  <a:pt x="3054045" y="1008909"/>
                  <a:pt x="3043354" y="1024830"/>
                </a:cubicBezTo>
                <a:cubicBezTo>
                  <a:pt x="3046002" y="1063244"/>
                  <a:pt x="3026473" y="1144496"/>
                  <a:pt x="3062422" y="1207274"/>
                </a:cubicBezTo>
                <a:lnTo>
                  <a:pt x="3111158" y="1376558"/>
                </a:lnTo>
                <a:cubicBezTo>
                  <a:pt x="3128147" y="1426434"/>
                  <a:pt x="3135064" y="1443080"/>
                  <a:pt x="3143036" y="1471636"/>
                </a:cubicBezTo>
                <a:cubicBezTo>
                  <a:pt x="3145901" y="1496535"/>
                  <a:pt x="3137558" y="1513706"/>
                  <a:pt x="3144773" y="1547896"/>
                </a:cubicBezTo>
                <a:cubicBezTo>
                  <a:pt x="3143398" y="1565659"/>
                  <a:pt x="3156182" y="1600709"/>
                  <a:pt x="3156114" y="1613107"/>
                </a:cubicBezTo>
                <a:cubicBezTo>
                  <a:pt x="3158004" y="1612271"/>
                  <a:pt x="3159816" y="1619022"/>
                  <a:pt x="3158579" y="1622284"/>
                </a:cubicBezTo>
                <a:cubicBezTo>
                  <a:pt x="3158612" y="1678854"/>
                  <a:pt x="3172419" y="1640646"/>
                  <a:pt x="3165920" y="1677599"/>
                </a:cubicBezTo>
                <a:cubicBezTo>
                  <a:pt x="3166309" y="1694467"/>
                  <a:pt x="3178629" y="1693034"/>
                  <a:pt x="3181450" y="1702579"/>
                </a:cubicBezTo>
                <a:lnTo>
                  <a:pt x="3180916" y="1709283"/>
                </a:lnTo>
                <a:lnTo>
                  <a:pt x="0" y="1709283"/>
                </a:lnTo>
                <a:close/>
              </a:path>
            </a:pathLst>
          </a:custGeom>
        </p:spPr>
      </p:pic>
      <p:pic>
        <p:nvPicPr>
          <p:cNvPr id="11" name="Picture 10" descr="Logo&#10;&#10;Description automatically generated">
            <a:extLst>
              <a:ext uri="{FF2B5EF4-FFF2-40B4-BE49-F238E27FC236}">
                <a16:creationId xmlns:a16="http://schemas.microsoft.com/office/drawing/2014/main" id="{183218E7-213F-45A6-B13C-DCB8E21B6AD3}"/>
              </a:ext>
            </a:extLst>
          </p:cNvPr>
          <p:cNvPicPr>
            <a:picLocks noChangeAspect="1"/>
          </p:cNvPicPr>
          <p:nvPr/>
        </p:nvPicPr>
        <p:blipFill rotWithShape="1">
          <a:blip r:embed="rId4"/>
          <a:srcRect l="20703" r="22259" b="1"/>
          <a:stretch/>
        </p:blipFill>
        <p:spPr>
          <a:xfrm>
            <a:off x="-8619" y="1709284"/>
            <a:ext cx="3325071" cy="1719717"/>
          </a:xfrm>
          <a:custGeom>
            <a:avLst/>
            <a:gdLst/>
            <a:ahLst/>
            <a:cxnLst/>
            <a:rect l="l" t="t" r="r" b="b"/>
            <a:pathLst>
              <a:path w="3325071" h="1719717">
                <a:moveTo>
                  <a:pt x="0" y="0"/>
                </a:moveTo>
                <a:lnTo>
                  <a:pt x="3181361" y="0"/>
                </a:lnTo>
                <a:lnTo>
                  <a:pt x="3181450" y="120"/>
                </a:lnTo>
                <a:cubicBezTo>
                  <a:pt x="3182391" y="3302"/>
                  <a:pt x="3182276" y="7703"/>
                  <a:pt x="3180312" y="14408"/>
                </a:cubicBezTo>
                <a:cubicBezTo>
                  <a:pt x="3183373" y="41013"/>
                  <a:pt x="3193322" y="54434"/>
                  <a:pt x="3190352" y="81628"/>
                </a:cubicBezTo>
                <a:cubicBezTo>
                  <a:pt x="3193252" y="106522"/>
                  <a:pt x="3199005" y="126569"/>
                  <a:pt x="3198882" y="148837"/>
                </a:cubicBezTo>
                <a:cubicBezTo>
                  <a:pt x="3202468" y="156191"/>
                  <a:pt x="3204415" y="163790"/>
                  <a:pt x="3201286" y="173490"/>
                </a:cubicBezTo>
                <a:lnTo>
                  <a:pt x="3212897" y="244104"/>
                </a:lnTo>
                <a:cubicBezTo>
                  <a:pt x="3212818" y="257294"/>
                  <a:pt x="3204933" y="238828"/>
                  <a:pt x="3206340" y="250689"/>
                </a:cubicBezTo>
                <a:cubicBezTo>
                  <a:pt x="3211286" y="261073"/>
                  <a:pt x="3202595" y="266636"/>
                  <a:pt x="3208245" y="277073"/>
                </a:cubicBezTo>
                <a:cubicBezTo>
                  <a:pt x="3214164" y="269321"/>
                  <a:pt x="3211465" y="313206"/>
                  <a:pt x="3217273" y="310049"/>
                </a:cubicBezTo>
                <a:cubicBezTo>
                  <a:pt x="3211117" y="326751"/>
                  <a:pt x="3222041" y="334982"/>
                  <a:pt x="3222115" y="351303"/>
                </a:cubicBezTo>
                <a:cubicBezTo>
                  <a:pt x="3220264" y="360340"/>
                  <a:pt x="3215138" y="382098"/>
                  <a:pt x="3219614" y="386477"/>
                </a:cubicBezTo>
                <a:cubicBezTo>
                  <a:pt x="3210289" y="428668"/>
                  <a:pt x="3219576" y="406034"/>
                  <a:pt x="3219057" y="439647"/>
                </a:cubicBezTo>
                <a:cubicBezTo>
                  <a:pt x="3217522" y="469386"/>
                  <a:pt x="3226908" y="464827"/>
                  <a:pt x="3216873" y="499707"/>
                </a:cubicBezTo>
                <a:cubicBezTo>
                  <a:pt x="3213596" y="507138"/>
                  <a:pt x="3214010" y="519325"/>
                  <a:pt x="3217796" y="526928"/>
                </a:cubicBezTo>
                <a:cubicBezTo>
                  <a:pt x="3218447" y="528237"/>
                  <a:pt x="3219176" y="529356"/>
                  <a:pt x="3219960" y="530254"/>
                </a:cubicBezTo>
                <a:cubicBezTo>
                  <a:pt x="3212373" y="552142"/>
                  <a:pt x="3219043" y="558874"/>
                  <a:pt x="3213316" y="570307"/>
                </a:cubicBezTo>
                <a:cubicBezTo>
                  <a:pt x="3214599" y="597258"/>
                  <a:pt x="3224653" y="613662"/>
                  <a:pt x="3219701" y="624109"/>
                </a:cubicBezTo>
                <a:cubicBezTo>
                  <a:pt x="3222504" y="643493"/>
                  <a:pt x="3227824" y="673508"/>
                  <a:pt x="3230137" y="686614"/>
                </a:cubicBezTo>
                <a:cubicBezTo>
                  <a:pt x="3234071" y="690127"/>
                  <a:pt x="3232779" y="696712"/>
                  <a:pt x="3233584" y="702745"/>
                </a:cubicBezTo>
                <a:cubicBezTo>
                  <a:pt x="3237260" y="708823"/>
                  <a:pt x="3237530" y="737031"/>
                  <a:pt x="3235693" y="745748"/>
                </a:cubicBezTo>
                <a:lnTo>
                  <a:pt x="3240296" y="772699"/>
                </a:lnTo>
                <a:cubicBezTo>
                  <a:pt x="3233045" y="819423"/>
                  <a:pt x="3261364" y="839834"/>
                  <a:pt x="3234958" y="876691"/>
                </a:cubicBezTo>
                <a:cubicBezTo>
                  <a:pt x="3235065" y="893730"/>
                  <a:pt x="3243382" y="881165"/>
                  <a:pt x="3243489" y="898204"/>
                </a:cubicBezTo>
                <a:cubicBezTo>
                  <a:pt x="3246653" y="920612"/>
                  <a:pt x="3235281" y="909930"/>
                  <a:pt x="3247956" y="930516"/>
                </a:cubicBezTo>
                <a:cubicBezTo>
                  <a:pt x="3244809" y="971071"/>
                  <a:pt x="3257667" y="992335"/>
                  <a:pt x="3248490" y="1028901"/>
                </a:cubicBezTo>
                <a:cubicBezTo>
                  <a:pt x="3253203" y="1021803"/>
                  <a:pt x="3252732" y="1107976"/>
                  <a:pt x="3251855" y="1119786"/>
                </a:cubicBezTo>
                <a:cubicBezTo>
                  <a:pt x="3252074" y="1144936"/>
                  <a:pt x="3250276" y="1171496"/>
                  <a:pt x="3249807" y="1209716"/>
                </a:cubicBezTo>
                <a:cubicBezTo>
                  <a:pt x="3252797" y="1243512"/>
                  <a:pt x="3243161" y="1227848"/>
                  <a:pt x="3253413" y="1258189"/>
                </a:cubicBezTo>
                <a:cubicBezTo>
                  <a:pt x="3253563" y="1276866"/>
                  <a:pt x="3251539" y="1318649"/>
                  <a:pt x="3250712" y="1321779"/>
                </a:cubicBezTo>
                <a:lnTo>
                  <a:pt x="3251181" y="1323016"/>
                </a:lnTo>
                <a:cubicBezTo>
                  <a:pt x="3252188" y="1328472"/>
                  <a:pt x="3251942" y="1331816"/>
                  <a:pt x="3251142" y="1334215"/>
                </a:cubicBezTo>
                <a:lnTo>
                  <a:pt x="3249754" y="1336503"/>
                </a:lnTo>
                <a:cubicBezTo>
                  <a:pt x="3249601" y="1339047"/>
                  <a:pt x="3249447" y="1341591"/>
                  <a:pt x="3249294" y="1344135"/>
                </a:cubicBezTo>
                <a:lnTo>
                  <a:pt x="3247225" y="1359031"/>
                </a:lnTo>
                <a:lnTo>
                  <a:pt x="3247930" y="1361948"/>
                </a:lnTo>
                <a:lnTo>
                  <a:pt x="3246509" y="1384616"/>
                </a:lnTo>
                <a:lnTo>
                  <a:pt x="3247007" y="1384991"/>
                </a:lnTo>
                <a:cubicBezTo>
                  <a:pt x="3248094" y="1386345"/>
                  <a:pt x="3248834" y="1388320"/>
                  <a:pt x="3248872" y="1391648"/>
                </a:cubicBezTo>
                <a:cubicBezTo>
                  <a:pt x="3256409" y="1387441"/>
                  <a:pt x="3251806" y="1394050"/>
                  <a:pt x="3251252" y="1404232"/>
                </a:cubicBezTo>
                <a:cubicBezTo>
                  <a:pt x="3262835" y="1399971"/>
                  <a:pt x="3256674" y="1428352"/>
                  <a:pt x="3263156" y="1434008"/>
                </a:cubicBezTo>
                <a:cubicBezTo>
                  <a:pt x="3262487" y="1441586"/>
                  <a:pt x="3261993" y="1449521"/>
                  <a:pt x="3261731" y="1457650"/>
                </a:cubicBezTo>
                <a:cubicBezTo>
                  <a:pt x="3261729" y="1459251"/>
                  <a:pt x="3261728" y="1460851"/>
                  <a:pt x="3261727" y="1462452"/>
                </a:cubicBezTo>
                <a:lnTo>
                  <a:pt x="3261844" y="1462566"/>
                </a:lnTo>
                <a:cubicBezTo>
                  <a:pt x="3262091" y="1463648"/>
                  <a:pt x="3262183" y="1465243"/>
                  <a:pt x="3262070" y="1467667"/>
                </a:cubicBezTo>
                <a:lnTo>
                  <a:pt x="3261718" y="1471208"/>
                </a:lnTo>
                <a:lnTo>
                  <a:pt x="3261711" y="1480523"/>
                </a:lnTo>
                <a:lnTo>
                  <a:pt x="3262483" y="1483853"/>
                </a:lnTo>
                <a:cubicBezTo>
                  <a:pt x="3267460" y="1494944"/>
                  <a:pt x="3282713" y="1486466"/>
                  <a:pt x="3277112" y="1509565"/>
                </a:cubicBezTo>
                <a:cubicBezTo>
                  <a:pt x="3281417" y="1532887"/>
                  <a:pt x="3291838" y="1542432"/>
                  <a:pt x="3290251" y="1567879"/>
                </a:cubicBezTo>
                <a:cubicBezTo>
                  <a:pt x="3294314" y="1589691"/>
                  <a:pt x="3300941" y="1606353"/>
                  <a:pt x="3301908" y="1626583"/>
                </a:cubicBezTo>
                <a:cubicBezTo>
                  <a:pt x="3305787" y="1632304"/>
                  <a:pt x="3308069" y="1638681"/>
                  <a:pt x="3305472" y="1648305"/>
                </a:cubicBezTo>
                <a:cubicBezTo>
                  <a:pt x="3310357" y="1667878"/>
                  <a:pt x="3316678" y="1668940"/>
                  <a:pt x="3314719" y="1684959"/>
                </a:cubicBezTo>
                <a:cubicBezTo>
                  <a:pt x="3325556" y="1690164"/>
                  <a:pt x="3322315" y="1693250"/>
                  <a:pt x="3320746" y="1700464"/>
                </a:cubicBezTo>
                <a:cubicBezTo>
                  <a:pt x="3320731" y="1700764"/>
                  <a:pt x="3320717" y="1701063"/>
                  <a:pt x="3320702" y="1701363"/>
                </a:cubicBezTo>
                <a:lnTo>
                  <a:pt x="3322239" y="1702036"/>
                </a:lnTo>
                <a:lnTo>
                  <a:pt x="3323396" y="1704874"/>
                </a:lnTo>
                <a:lnTo>
                  <a:pt x="3324588" y="1714029"/>
                </a:lnTo>
                <a:cubicBezTo>
                  <a:pt x="3324629" y="1715254"/>
                  <a:pt x="3324670" y="1716479"/>
                  <a:pt x="3324711" y="1717704"/>
                </a:cubicBezTo>
                <a:lnTo>
                  <a:pt x="3325071" y="1719717"/>
                </a:lnTo>
                <a:lnTo>
                  <a:pt x="0" y="1719717"/>
                </a:lnTo>
                <a:close/>
              </a:path>
            </a:pathLst>
          </a:custGeom>
        </p:spPr>
      </p:pic>
      <p:pic>
        <p:nvPicPr>
          <p:cNvPr id="9" name="Picture 8">
            <a:extLst>
              <a:ext uri="{FF2B5EF4-FFF2-40B4-BE49-F238E27FC236}">
                <a16:creationId xmlns:a16="http://schemas.microsoft.com/office/drawing/2014/main" id="{5F682E83-5CB0-466C-9715-87EEA41FEC71}"/>
              </a:ext>
            </a:extLst>
          </p:cNvPr>
          <p:cNvPicPr>
            <a:picLocks noChangeAspect="1"/>
          </p:cNvPicPr>
          <p:nvPr/>
        </p:nvPicPr>
        <p:blipFill rotWithShape="1">
          <a:blip r:embed="rId5"/>
          <a:srcRect t="311" b="20221"/>
          <a:stretch/>
        </p:blipFill>
        <p:spPr>
          <a:xfrm>
            <a:off x="-8619" y="5132969"/>
            <a:ext cx="3508845" cy="1725031"/>
          </a:xfrm>
          <a:custGeom>
            <a:avLst/>
            <a:gdLst/>
            <a:ahLst/>
            <a:cxnLst/>
            <a:rect l="l" t="t" r="r" b="b"/>
            <a:pathLst>
              <a:path w="3508845" h="1725031">
                <a:moveTo>
                  <a:pt x="0" y="0"/>
                </a:moveTo>
                <a:lnTo>
                  <a:pt x="3490999" y="0"/>
                </a:lnTo>
                <a:lnTo>
                  <a:pt x="3490337" y="6403"/>
                </a:lnTo>
                <a:cubicBezTo>
                  <a:pt x="3490268" y="8001"/>
                  <a:pt x="3490198" y="9598"/>
                  <a:pt x="3490129" y="11196"/>
                </a:cubicBezTo>
                <a:lnTo>
                  <a:pt x="3490241" y="11324"/>
                </a:lnTo>
                <a:cubicBezTo>
                  <a:pt x="3490441" y="12432"/>
                  <a:pt x="3490466" y="14033"/>
                  <a:pt x="3490250" y="16442"/>
                </a:cubicBezTo>
                <a:lnTo>
                  <a:pt x="3489749" y="19940"/>
                </a:lnTo>
                <a:lnTo>
                  <a:pt x="3489345" y="29240"/>
                </a:lnTo>
                <a:lnTo>
                  <a:pt x="3489972" y="32647"/>
                </a:lnTo>
                <a:lnTo>
                  <a:pt x="3491327" y="34293"/>
                </a:lnTo>
                <a:cubicBezTo>
                  <a:pt x="3491262" y="34562"/>
                  <a:pt x="3491198" y="34832"/>
                  <a:pt x="3491134" y="35101"/>
                </a:cubicBezTo>
                <a:cubicBezTo>
                  <a:pt x="3488419" y="40761"/>
                  <a:pt x="3484801" y="41473"/>
                  <a:pt x="3494281" y="53517"/>
                </a:cubicBezTo>
                <a:cubicBezTo>
                  <a:pt x="3489709" y="67101"/>
                  <a:pt x="3495569" y="72290"/>
                  <a:pt x="3496938" y="93727"/>
                </a:cubicBezTo>
                <a:cubicBezTo>
                  <a:pt x="3492836" y="100944"/>
                  <a:pt x="3493942" y="108388"/>
                  <a:pt x="3496684" y="116285"/>
                </a:cubicBezTo>
                <a:cubicBezTo>
                  <a:pt x="3494199" y="135727"/>
                  <a:pt x="3497723" y="155618"/>
                  <a:pt x="3497930" y="178589"/>
                </a:cubicBezTo>
                <a:lnTo>
                  <a:pt x="3507420" y="240691"/>
                </a:lnTo>
                <a:lnTo>
                  <a:pt x="3506607" y="299991"/>
                </a:lnTo>
                <a:cubicBezTo>
                  <a:pt x="3504987" y="307372"/>
                  <a:pt x="3503178" y="314416"/>
                  <a:pt x="3501263" y="321014"/>
                </a:cubicBezTo>
                <a:cubicBezTo>
                  <a:pt x="3506503" y="330579"/>
                  <a:pt x="3495834" y="352859"/>
                  <a:pt x="3507618" y="356601"/>
                </a:cubicBezTo>
                <a:cubicBezTo>
                  <a:pt x="3505373" y="365694"/>
                  <a:pt x="3499862" y="368775"/>
                  <a:pt x="3507772" y="369878"/>
                </a:cubicBezTo>
                <a:cubicBezTo>
                  <a:pt x="3507247" y="372993"/>
                  <a:pt x="3507622" y="375324"/>
                  <a:pt x="3508432" y="377304"/>
                </a:cubicBezTo>
                <a:lnTo>
                  <a:pt x="3508845" y="377983"/>
                </a:lnTo>
                <a:lnTo>
                  <a:pt x="3503667" y="398104"/>
                </a:lnTo>
                <a:lnTo>
                  <a:pt x="3503849" y="401283"/>
                </a:lnTo>
                <a:lnTo>
                  <a:pt x="3499362" y="413751"/>
                </a:lnTo>
                <a:lnTo>
                  <a:pt x="3490936" y="441144"/>
                </a:lnTo>
                <a:cubicBezTo>
                  <a:pt x="3489573" y="443403"/>
                  <a:pt x="3482514" y="471498"/>
                  <a:pt x="3480618" y="472585"/>
                </a:cubicBezTo>
                <a:cubicBezTo>
                  <a:pt x="3485300" y="507597"/>
                  <a:pt x="3470851" y="478617"/>
                  <a:pt x="3468013" y="512013"/>
                </a:cubicBezTo>
                <a:cubicBezTo>
                  <a:pt x="3479640" y="533934"/>
                  <a:pt x="3463819" y="531170"/>
                  <a:pt x="3460595" y="580959"/>
                </a:cubicBezTo>
                <a:cubicBezTo>
                  <a:pt x="3453969" y="606551"/>
                  <a:pt x="3457961" y="620317"/>
                  <a:pt x="3444758" y="657506"/>
                </a:cubicBezTo>
                <a:cubicBezTo>
                  <a:pt x="3439816" y="693849"/>
                  <a:pt x="3433442" y="769935"/>
                  <a:pt x="3430944" y="799020"/>
                </a:cubicBezTo>
                <a:cubicBezTo>
                  <a:pt x="3439585" y="826578"/>
                  <a:pt x="3430520" y="809091"/>
                  <a:pt x="3429767" y="832017"/>
                </a:cubicBezTo>
                <a:cubicBezTo>
                  <a:pt x="3420034" y="819964"/>
                  <a:pt x="3432158" y="861779"/>
                  <a:pt x="3420124" y="856054"/>
                </a:cubicBezTo>
                <a:cubicBezTo>
                  <a:pt x="3420367" y="860407"/>
                  <a:pt x="3420983" y="864806"/>
                  <a:pt x="3421691" y="869262"/>
                </a:cubicBezTo>
                <a:cubicBezTo>
                  <a:pt x="3421812" y="870040"/>
                  <a:pt x="3421935" y="870817"/>
                  <a:pt x="3422056" y="871595"/>
                </a:cubicBezTo>
                <a:lnTo>
                  <a:pt x="3421462" y="879737"/>
                </a:lnTo>
                <a:lnTo>
                  <a:pt x="3423861" y="883524"/>
                </a:lnTo>
                <a:lnTo>
                  <a:pt x="3424806" y="896846"/>
                </a:lnTo>
                <a:cubicBezTo>
                  <a:pt x="3424764" y="901607"/>
                  <a:pt x="3424254" y="906457"/>
                  <a:pt x="3422995" y="911414"/>
                </a:cubicBezTo>
                <a:cubicBezTo>
                  <a:pt x="3414410" y="925075"/>
                  <a:pt x="3422731" y="962438"/>
                  <a:pt x="3411526" y="978881"/>
                </a:cubicBezTo>
                <a:cubicBezTo>
                  <a:pt x="3408302" y="985761"/>
                  <a:pt x="3403806" y="1012153"/>
                  <a:pt x="3406295" y="1020245"/>
                </a:cubicBezTo>
                <a:cubicBezTo>
                  <a:pt x="3406047" y="1026387"/>
                  <a:pt x="3403703" y="1031648"/>
                  <a:pt x="3406870" y="1037528"/>
                </a:cubicBezTo>
                <a:cubicBezTo>
                  <a:pt x="3410479" y="1045738"/>
                  <a:pt x="3400321" y="1058555"/>
                  <a:pt x="3405950" y="1060607"/>
                </a:cubicBezTo>
                <a:cubicBezTo>
                  <a:pt x="3403180" y="1085953"/>
                  <a:pt x="3392612" y="1167348"/>
                  <a:pt x="3390247" y="1189602"/>
                </a:cubicBezTo>
                <a:cubicBezTo>
                  <a:pt x="3390844" y="1190957"/>
                  <a:pt x="3391352" y="1192484"/>
                  <a:pt x="3391754" y="1194131"/>
                </a:cubicBezTo>
                <a:cubicBezTo>
                  <a:pt x="3394090" y="1203715"/>
                  <a:pt x="3392431" y="1215317"/>
                  <a:pt x="3388050" y="1220042"/>
                </a:cubicBezTo>
                <a:cubicBezTo>
                  <a:pt x="3372583" y="1245783"/>
                  <a:pt x="3368380" y="1275954"/>
                  <a:pt x="3361902" y="1302568"/>
                </a:cubicBezTo>
                <a:cubicBezTo>
                  <a:pt x="3355742" y="1333461"/>
                  <a:pt x="3371043" y="1320421"/>
                  <a:pt x="3355024" y="1353431"/>
                </a:cubicBezTo>
                <a:cubicBezTo>
                  <a:pt x="3358563" y="1360475"/>
                  <a:pt x="3357998" y="1365645"/>
                  <a:pt x="3354708" y="1372811"/>
                </a:cubicBezTo>
                <a:cubicBezTo>
                  <a:pt x="3352028" y="1388028"/>
                  <a:pt x="3362742" y="1393770"/>
                  <a:pt x="3354044" y="1405198"/>
                </a:cubicBezTo>
                <a:cubicBezTo>
                  <a:pt x="3360127" y="1406125"/>
                  <a:pt x="3351816" y="1435944"/>
                  <a:pt x="3358778" y="1432675"/>
                </a:cubicBezTo>
                <a:cubicBezTo>
                  <a:pt x="3362417" y="1446130"/>
                  <a:pt x="3353175" y="1445522"/>
                  <a:pt x="3356151" y="1458459"/>
                </a:cubicBezTo>
                <a:cubicBezTo>
                  <a:pt x="3355498" y="1470419"/>
                  <a:pt x="3351075" y="1448017"/>
                  <a:pt x="3348778" y="1460219"/>
                </a:cubicBezTo>
                <a:cubicBezTo>
                  <a:pt x="3347014" y="1475687"/>
                  <a:pt x="3336637" y="1468839"/>
                  <a:pt x="3348163" y="1489175"/>
                </a:cubicBezTo>
                <a:cubicBezTo>
                  <a:pt x="3342618" y="1502937"/>
                  <a:pt x="3348122" y="1509910"/>
                  <a:pt x="3347972" y="1533563"/>
                </a:cubicBezTo>
                <a:lnTo>
                  <a:pt x="3346057" y="1539830"/>
                </a:lnTo>
                <a:lnTo>
                  <a:pt x="3351427" y="1547828"/>
                </a:lnTo>
                <a:cubicBezTo>
                  <a:pt x="3353579" y="1552273"/>
                  <a:pt x="3354881" y="1557601"/>
                  <a:pt x="3354122" y="1564703"/>
                </a:cubicBezTo>
                <a:cubicBezTo>
                  <a:pt x="3339566" y="1607153"/>
                  <a:pt x="3363841" y="1567349"/>
                  <a:pt x="3354552" y="1638088"/>
                </a:cubicBezTo>
                <a:cubicBezTo>
                  <a:pt x="3352403" y="1641454"/>
                  <a:pt x="3353649" y="1650939"/>
                  <a:pt x="3356247" y="1650984"/>
                </a:cubicBezTo>
                <a:cubicBezTo>
                  <a:pt x="3355128" y="1655265"/>
                  <a:pt x="3349475" y="1664365"/>
                  <a:pt x="3353454" y="1666966"/>
                </a:cubicBezTo>
                <a:cubicBezTo>
                  <a:pt x="3352857" y="1678560"/>
                  <a:pt x="3351552" y="1689859"/>
                  <a:pt x="3349584" y="1700594"/>
                </a:cubicBezTo>
                <a:lnTo>
                  <a:pt x="3343936" y="1722388"/>
                </a:lnTo>
                <a:lnTo>
                  <a:pt x="3345339" y="1725031"/>
                </a:lnTo>
                <a:lnTo>
                  <a:pt x="0" y="1725031"/>
                </a:lnTo>
                <a:close/>
              </a:path>
            </a:pathLst>
          </a:custGeom>
        </p:spPr>
      </p:pic>
      <p:pic>
        <p:nvPicPr>
          <p:cNvPr id="21" name="Picture 7" descr="Graphical user interface, text, application&#10;&#10;Description automatically generated">
            <a:extLst>
              <a:ext uri="{FF2B5EF4-FFF2-40B4-BE49-F238E27FC236}">
                <a16:creationId xmlns:a16="http://schemas.microsoft.com/office/drawing/2014/main" id="{21145867-1D1E-4ED7-A27C-876D9CF1B8F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452"/>
          <a:stretch/>
        </p:blipFill>
        <p:spPr bwMode="auto">
          <a:xfrm>
            <a:off x="-8619" y="3429000"/>
            <a:ext cx="3502079" cy="1719716"/>
          </a:xfrm>
          <a:custGeom>
            <a:avLst/>
            <a:gdLst/>
            <a:ahLst/>
            <a:cxnLst/>
            <a:rect l="l" t="t" r="r" b="b"/>
            <a:pathLst>
              <a:path w="3502079" h="1719716">
                <a:moveTo>
                  <a:pt x="0" y="0"/>
                </a:moveTo>
                <a:lnTo>
                  <a:pt x="3325070" y="0"/>
                </a:lnTo>
                <a:lnTo>
                  <a:pt x="3325583" y="2871"/>
                </a:lnTo>
                <a:cubicBezTo>
                  <a:pt x="3325624" y="2887"/>
                  <a:pt x="3325665" y="2904"/>
                  <a:pt x="3325707" y="2919"/>
                </a:cubicBezTo>
                <a:lnTo>
                  <a:pt x="3326322" y="7639"/>
                </a:lnTo>
                <a:cubicBezTo>
                  <a:pt x="3327122" y="15770"/>
                  <a:pt x="3327676" y="23845"/>
                  <a:pt x="3328021" y="31662"/>
                </a:cubicBezTo>
                <a:cubicBezTo>
                  <a:pt x="3334870" y="33578"/>
                  <a:pt x="3332706" y="64920"/>
                  <a:pt x="3343094" y="54226"/>
                </a:cubicBezTo>
                <a:cubicBezTo>
                  <a:pt x="3343884" y="64542"/>
                  <a:pt x="3340387" y="73619"/>
                  <a:pt x="3346963" y="65251"/>
                </a:cubicBezTo>
                <a:cubicBezTo>
                  <a:pt x="3347427" y="68500"/>
                  <a:pt x="3348380" y="70024"/>
                  <a:pt x="3349581" y="70745"/>
                </a:cubicBezTo>
                <a:lnTo>
                  <a:pt x="3350100" y="70832"/>
                </a:lnTo>
                <a:lnTo>
                  <a:pt x="3351676" y="93900"/>
                </a:lnTo>
                <a:lnTo>
                  <a:pt x="3352718" y="96369"/>
                </a:lnTo>
                <a:cubicBezTo>
                  <a:pt x="3352705" y="101635"/>
                  <a:pt x="3352694" y="106900"/>
                  <a:pt x="3352681" y="112166"/>
                </a:cubicBezTo>
                <a:lnTo>
                  <a:pt x="3353230" y="119921"/>
                </a:lnTo>
                <a:lnTo>
                  <a:pt x="3352214" y="122949"/>
                </a:lnTo>
                <a:cubicBezTo>
                  <a:pt x="3351768" y="125756"/>
                  <a:pt x="3351966" y="129177"/>
                  <a:pt x="3353619" y="133971"/>
                </a:cubicBezTo>
                <a:lnTo>
                  <a:pt x="3354222" y="134921"/>
                </a:lnTo>
                <a:lnTo>
                  <a:pt x="3353738" y="145188"/>
                </a:lnTo>
                <a:cubicBezTo>
                  <a:pt x="3353296" y="148697"/>
                  <a:pt x="3352541" y="152065"/>
                  <a:pt x="3351347" y="155209"/>
                </a:cubicBezTo>
                <a:cubicBezTo>
                  <a:pt x="3364933" y="179256"/>
                  <a:pt x="3362331" y="212982"/>
                  <a:pt x="3369505" y="244503"/>
                </a:cubicBezTo>
                <a:cubicBezTo>
                  <a:pt x="3368481" y="285519"/>
                  <a:pt x="3359855" y="293865"/>
                  <a:pt x="3370651" y="320768"/>
                </a:cubicBezTo>
                <a:cubicBezTo>
                  <a:pt x="3374375" y="333571"/>
                  <a:pt x="3372137" y="352829"/>
                  <a:pt x="3380951" y="385360"/>
                </a:cubicBezTo>
                <a:cubicBezTo>
                  <a:pt x="3387499" y="415996"/>
                  <a:pt x="3390029" y="444209"/>
                  <a:pt x="3396256" y="471693"/>
                </a:cubicBezTo>
                <a:cubicBezTo>
                  <a:pt x="3402341" y="504447"/>
                  <a:pt x="3402609" y="496732"/>
                  <a:pt x="3406516" y="516100"/>
                </a:cubicBezTo>
                <a:cubicBezTo>
                  <a:pt x="3407937" y="519487"/>
                  <a:pt x="3415139" y="552079"/>
                  <a:pt x="3416958" y="555008"/>
                </a:cubicBezTo>
                <a:cubicBezTo>
                  <a:pt x="3421308" y="572648"/>
                  <a:pt x="3428349" y="594663"/>
                  <a:pt x="3432619" y="621941"/>
                </a:cubicBezTo>
                <a:cubicBezTo>
                  <a:pt x="3429674" y="643564"/>
                  <a:pt x="3446806" y="665319"/>
                  <a:pt x="3442572" y="692363"/>
                </a:cubicBezTo>
                <a:cubicBezTo>
                  <a:pt x="3441960" y="701958"/>
                  <a:pt x="3445846" y="729518"/>
                  <a:pt x="3450101" y="733422"/>
                </a:cubicBezTo>
                <a:cubicBezTo>
                  <a:pt x="3451636" y="738899"/>
                  <a:pt x="3451265" y="746091"/>
                  <a:pt x="3455431" y="747333"/>
                </a:cubicBezTo>
                <a:cubicBezTo>
                  <a:pt x="3460605" y="750021"/>
                  <a:pt x="3456178" y="772778"/>
                  <a:pt x="3461216" y="767893"/>
                </a:cubicBezTo>
                <a:cubicBezTo>
                  <a:pt x="3458249" y="783987"/>
                  <a:pt x="3469368" y="791754"/>
                  <a:pt x="3473335" y="802872"/>
                </a:cubicBezTo>
                <a:cubicBezTo>
                  <a:pt x="3471669" y="809395"/>
                  <a:pt x="3473738" y="815272"/>
                  <a:pt x="3476809" y="822740"/>
                </a:cubicBezTo>
                <a:lnTo>
                  <a:pt x="3480871" y="833003"/>
                </a:lnTo>
                <a:cubicBezTo>
                  <a:pt x="3480994" y="834574"/>
                  <a:pt x="3481118" y="836146"/>
                  <a:pt x="3481241" y="837717"/>
                </a:cubicBezTo>
                <a:cubicBezTo>
                  <a:pt x="3482143" y="846106"/>
                  <a:pt x="3485629" y="873755"/>
                  <a:pt x="3486284" y="883339"/>
                </a:cubicBezTo>
                <a:lnTo>
                  <a:pt x="3485175" y="895218"/>
                </a:lnTo>
                <a:cubicBezTo>
                  <a:pt x="3485964" y="898939"/>
                  <a:pt x="3490290" y="902505"/>
                  <a:pt x="3491020" y="905663"/>
                </a:cubicBezTo>
                <a:lnTo>
                  <a:pt x="3489555" y="914165"/>
                </a:lnTo>
                <a:cubicBezTo>
                  <a:pt x="3493781" y="913273"/>
                  <a:pt x="3490302" y="923290"/>
                  <a:pt x="3490192" y="930859"/>
                </a:cubicBezTo>
                <a:cubicBezTo>
                  <a:pt x="3490312" y="946362"/>
                  <a:pt x="3490431" y="961866"/>
                  <a:pt x="3490550" y="977369"/>
                </a:cubicBezTo>
                <a:lnTo>
                  <a:pt x="3493050" y="1006081"/>
                </a:lnTo>
                <a:lnTo>
                  <a:pt x="3491551" y="1014877"/>
                </a:lnTo>
                <a:cubicBezTo>
                  <a:pt x="3491192" y="1034033"/>
                  <a:pt x="3497127" y="1055212"/>
                  <a:pt x="3492285" y="1068814"/>
                </a:cubicBezTo>
                <a:cubicBezTo>
                  <a:pt x="3491714" y="1074343"/>
                  <a:pt x="3491845" y="1079346"/>
                  <a:pt x="3492410" y="1083996"/>
                </a:cubicBezTo>
                <a:lnTo>
                  <a:pt x="3495009" y="1096410"/>
                </a:lnTo>
                <a:lnTo>
                  <a:pt x="3502079" y="1120996"/>
                </a:lnTo>
                <a:cubicBezTo>
                  <a:pt x="3489858" y="1122238"/>
                  <a:pt x="3506761" y="1179047"/>
                  <a:pt x="3495933" y="1172835"/>
                </a:cubicBezTo>
                <a:cubicBezTo>
                  <a:pt x="3498133" y="1195546"/>
                  <a:pt x="3476305" y="1216568"/>
                  <a:pt x="3488067" y="1238465"/>
                </a:cubicBezTo>
                <a:cubicBezTo>
                  <a:pt x="3487106" y="1272533"/>
                  <a:pt x="3491028" y="1321055"/>
                  <a:pt x="3490167" y="1354218"/>
                </a:cubicBezTo>
                <a:cubicBezTo>
                  <a:pt x="3495118" y="1348102"/>
                  <a:pt x="3493984" y="1377855"/>
                  <a:pt x="3493844" y="1381526"/>
                </a:cubicBezTo>
                <a:cubicBezTo>
                  <a:pt x="3491367" y="1403798"/>
                  <a:pt x="3492150" y="1423041"/>
                  <a:pt x="3488989" y="1461538"/>
                </a:cubicBezTo>
                <a:cubicBezTo>
                  <a:pt x="3490533" y="1495601"/>
                  <a:pt x="3482364" y="1525212"/>
                  <a:pt x="3491292" y="1556594"/>
                </a:cubicBezTo>
                <a:cubicBezTo>
                  <a:pt x="3489622" y="1558722"/>
                  <a:pt x="3488333" y="1561350"/>
                  <a:pt x="3487320" y="1564318"/>
                </a:cubicBezTo>
                <a:lnTo>
                  <a:pt x="3485127" y="1573535"/>
                </a:lnTo>
                <a:lnTo>
                  <a:pt x="3485543" y="1574820"/>
                </a:lnTo>
                <a:cubicBezTo>
                  <a:pt x="3486315" y="1580375"/>
                  <a:pt x="3485927" y="1583685"/>
                  <a:pt x="3485028" y="1585995"/>
                </a:cubicBezTo>
                <a:lnTo>
                  <a:pt x="3483547" y="1588134"/>
                </a:lnTo>
                <a:lnTo>
                  <a:pt x="3482766" y="1595708"/>
                </a:lnTo>
                <a:lnTo>
                  <a:pt x="3478267" y="1635836"/>
                </a:lnTo>
                <a:lnTo>
                  <a:pt x="3478748" y="1636261"/>
                </a:lnTo>
                <a:cubicBezTo>
                  <a:pt x="3479772" y="1637729"/>
                  <a:pt x="3480426" y="1639779"/>
                  <a:pt x="3480323" y="1643107"/>
                </a:cubicBezTo>
                <a:cubicBezTo>
                  <a:pt x="3488016" y="1639703"/>
                  <a:pt x="3483146" y="1645816"/>
                  <a:pt x="3482162" y="1655924"/>
                </a:cubicBezTo>
                <a:cubicBezTo>
                  <a:pt x="3493890" y="1652894"/>
                  <a:pt x="3486541" y="1680581"/>
                  <a:pt x="3492762" y="1686917"/>
                </a:cubicBezTo>
                <a:cubicBezTo>
                  <a:pt x="3491775" y="1694410"/>
                  <a:pt x="3490944" y="1702283"/>
                  <a:pt x="3490337" y="1710372"/>
                </a:cubicBezTo>
                <a:cubicBezTo>
                  <a:pt x="3490268" y="1711970"/>
                  <a:pt x="3490198" y="1713567"/>
                  <a:pt x="3490129" y="1715165"/>
                </a:cubicBezTo>
                <a:lnTo>
                  <a:pt x="3490241" y="1715293"/>
                </a:lnTo>
                <a:lnTo>
                  <a:pt x="3490249" y="1719716"/>
                </a:lnTo>
                <a:lnTo>
                  <a:pt x="0" y="1719716"/>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llgemein – Seite 4 – Realschule Hardtberg">
            <a:extLst>
              <a:ext uri="{FF2B5EF4-FFF2-40B4-BE49-F238E27FC236}">
                <a16:creationId xmlns:a16="http://schemas.microsoft.com/office/drawing/2014/main" id="{E52E2C03-1D8D-4BA6-A350-DEE9F6957D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6324" y="4533901"/>
            <a:ext cx="35433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549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5CA7AF-A5E4-4833-AC48-5831417A4BD7}"/>
              </a:ext>
            </a:extLst>
          </p:cNvPr>
          <p:cNvSpPr txBox="1"/>
          <p:nvPr/>
        </p:nvSpPr>
        <p:spPr>
          <a:xfrm>
            <a:off x="1123356" y="1188637"/>
            <a:ext cx="9984615" cy="159722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kern="1200">
                <a:solidFill>
                  <a:schemeClr val="tx1"/>
                </a:solidFill>
                <a:latin typeface="Verdana" panose="020B0604030504040204" pitchFamily="34" charset="0"/>
                <a:ea typeface="Verdana" panose="020B0604030504040204" pitchFamily="34" charset="0"/>
                <a:cs typeface="+mj-cs"/>
              </a:rPr>
              <a:t>MEET THE TEAM</a:t>
            </a:r>
          </a:p>
        </p:txBody>
      </p:sp>
      <p:pic>
        <p:nvPicPr>
          <p:cNvPr id="7" name="Picture 7">
            <a:extLst>
              <a:ext uri="{FF2B5EF4-FFF2-40B4-BE49-F238E27FC236}">
                <a16:creationId xmlns:a16="http://schemas.microsoft.com/office/drawing/2014/main" id="{7E890B0B-B6F4-47B9-8BD9-5D8DEDF5FE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18111" y="3324872"/>
            <a:ext cx="2951686" cy="13478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C41F846-DAA7-495E-9889-82ACBDAC35D0}"/>
              </a:ext>
            </a:extLst>
          </p:cNvPr>
          <p:cNvSpPr txBox="1"/>
          <p:nvPr/>
        </p:nvSpPr>
        <p:spPr>
          <a:xfrm>
            <a:off x="5255260" y="2998278"/>
            <a:ext cx="4783262" cy="2728198"/>
          </a:xfrm>
          <a:prstGeom prst="rect">
            <a:avLst/>
          </a:prstGeom>
        </p:spPr>
        <p:txBody>
          <a:bodyPr vert="horz" lIns="91440" tIns="45720" rIns="91440" bIns="45720" rtlCol="0" anchor="t">
            <a:normAutofit/>
          </a:bodyPr>
          <a:lstStyle/>
          <a:p>
            <a:pPr indent="-228600">
              <a:lnSpc>
                <a:spcPct val="90000"/>
              </a:lnSpc>
              <a:spcAft>
                <a:spcPts val="800"/>
              </a:spcAft>
              <a:buFont typeface="Arial" panose="020B0604020202020204" pitchFamily="34" charset="0"/>
              <a:buChar char="•"/>
            </a:pPr>
            <a:endParaRPr lang="en-US" sz="2000" b="1" i="1">
              <a:effectLst/>
            </a:endParaRPr>
          </a:p>
          <a:p>
            <a:pPr>
              <a:lnSpc>
                <a:spcPct val="90000"/>
              </a:lnSpc>
              <a:spcAft>
                <a:spcPts val="800"/>
              </a:spcAft>
            </a:pPr>
            <a:r>
              <a:rPr lang="en-US" b="1" i="1">
                <a:effectLst/>
                <a:latin typeface="Verdana" panose="020B0604030504040204" pitchFamily="34" charset="0"/>
                <a:ea typeface="Verdana" panose="020B0604030504040204" pitchFamily="34" charset="0"/>
              </a:rPr>
              <a:t>A little bit about the EDNA Team</a:t>
            </a:r>
            <a:endParaRPr lang="en-US">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1709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8EFD28-8DD9-4BB4-87CB-008F4C1D0994}"/>
              </a:ext>
            </a:extLst>
          </p:cNvPr>
          <p:cNvSpPr txBox="1"/>
          <p:nvPr/>
        </p:nvSpPr>
        <p:spPr>
          <a:xfrm>
            <a:off x="0" y="2782108"/>
            <a:ext cx="3103124" cy="461665"/>
          </a:xfrm>
          <a:prstGeom prst="rect">
            <a:avLst/>
          </a:prstGeom>
          <a:solidFill>
            <a:schemeClr val="accent1">
              <a:lumMod val="20000"/>
              <a:lumOff val="80000"/>
            </a:schemeClr>
          </a:solidFill>
        </p:spPr>
        <p:txBody>
          <a:bodyPr wrap="square" rtlCol="0">
            <a:spAutoFit/>
          </a:bodyPr>
          <a:lstStyle/>
          <a:p>
            <a:r>
              <a:rPr lang="en-GB" sz="1200" b="1">
                <a:latin typeface="Verdana" panose="020B0604030504040204" pitchFamily="34" charset="0"/>
                <a:ea typeface="Verdana" panose="020B0604030504040204" pitchFamily="34" charset="0"/>
              </a:rPr>
              <a:t> Lisa Richardson </a:t>
            </a:r>
          </a:p>
          <a:p>
            <a:r>
              <a:rPr lang="en-GB" sz="1200" b="1">
                <a:latin typeface="Verdana" panose="020B0604030504040204" pitchFamily="34" charset="0"/>
                <a:ea typeface="Verdana" panose="020B0604030504040204" pitchFamily="34" charset="0"/>
              </a:rPr>
              <a:t> Disability &amp;  Accessibility Advisor</a:t>
            </a:r>
          </a:p>
        </p:txBody>
      </p:sp>
      <p:pic>
        <p:nvPicPr>
          <p:cNvPr id="11" name="Picture 10">
            <a:extLst>
              <a:ext uri="{FF2B5EF4-FFF2-40B4-BE49-F238E27FC236}">
                <a16:creationId xmlns:a16="http://schemas.microsoft.com/office/drawing/2014/main" id="{2D886BA0-610E-4289-8CBD-394F17B5A2BC}"/>
              </a:ext>
            </a:extLst>
          </p:cNvPr>
          <p:cNvPicPr>
            <a:picLocks noChangeAspect="1"/>
          </p:cNvPicPr>
          <p:nvPr/>
        </p:nvPicPr>
        <p:blipFill>
          <a:blip r:embed="rId3"/>
          <a:stretch>
            <a:fillRect/>
          </a:stretch>
        </p:blipFill>
        <p:spPr>
          <a:xfrm>
            <a:off x="-1" y="-53102"/>
            <a:ext cx="2840477" cy="2503533"/>
          </a:xfrm>
          <a:prstGeom prst="rect">
            <a:avLst/>
          </a:prstGeom>
        </p:spPr>
      </p:pic>
      <p:sp>
        <p:nvSpPr>
          <p:cNvPr id="17" name="TextBox 16">
            <a:extLst>
              <a:ext uri="{FF2B5EF4-FFF2-40B4-BE49-F238E27FC236}">
                <a16:creationId xmlns:a16="http://schemas.microsoft.com/office/drawing/2014/main" id="{581D0CF2-2317-46C3-9588-6718D3368241}"/>
              </a:ext>
            </a:extLst>
          </p:cNvPr>
          <p:cNvSpPr txBox="1"/>
          <p:nvPr/>
        </p:nvSpPr>
        <p:spPr>
          <a:xfrm>
            <a:off x="3103124" y="271454"/>
            <a:ext cx="9004499" cy="4200574"/>
          </a:xfrm>
          <a:prstGeom prst="rect">
            <a:avLst/>
          </a:prstGeom>
          <a:solidFill>
            <a:schemeClr val="bg1"/>
          </a:solidFill>
        </p:spPr>
        <p:txBody>
          <a:bodyPr wrap="square">
            <a:spAutoFit/>
          </a:bodyPr>
          <a:lstStyle/>
          <a:p>
            <a:pPr>
              <a:lnSpc>
                <a:spcPct val="107000"/>
              </a:lnSpc>
              <a:spcAft>
                <a:spcPts val="800"/>
              </a:spcAft>
            </a:pPr>
            <a:r>
              <a:rPr lang="en-GB" sz="1400">
                <a:effectLst/>
                <a:latin typeface="Verdana" panose="020B0604030504040204" pitchFamily="34" charset="0"/>
                <a:ea typeface="Verdana" panose="020B0604030504040204" pitchFamily="34" charset="0"/>
                <a:cs typeface="Times New Roman" panose="02020603050405020304" pitchFamily="18" charset="0"/>
              </a:rPr>
              <a:t>Lisa has 14 </a:t>
            </a:r>
            <a:r>
              <a:rPr lang="en-GB" sz="1400">
                <a:latin typeface="Verdana" panose="020B0604030504040204" pitchFamily="34" charset="0"/>
                <a:ea typeface="Verdana" panose="020B0604030504040204" pitchFamily="34" charset="0"/>
                <a:cs typeface="Times New Roman" panose="02020603050405020304" pitchFamily="18" charset="0"/>
              </a:rPr>
              <a:t>y</a:t>
            </a:r>
            <a:r>
              <a:rPr lang="en-GB" sz="1400">
                <a:effectLst/>
                <a:latin typeface="Verdana" panose="020B0604030504040204" pitchFamily="34" charset="0"/>
                <a:ea typeface="Verdana" panose="020B0604030504040204" pitchFamily="34" charset="0"/>
                <a:cs typeface="Times New Roman" panose="02020603050405020304" pitchFamily="18" charset="0"/>
              </a:rPr>
              <a:t>ears’ experience working within the NHS With the first two years working within the community looking after </a:t>
            </a:r>
            <a:r>
              <a:rPr lang="en-GB" sz="1400">
                <a:latin typeface="Verdana" panose="020B0604030504040204" pitchFamily="34" charset="0"/>
                <a:ea typeface="Verdana" panose="020B0604030504040204" pitchFamily="34" charset="0"/>
                <a:cs typeface="Times New Roman" panose="02020603050405020304" pitchFamily="18" charset="0"/>
              </a:rPr>
              <a:t>patients </a:t>
            </a:r>
            <a:r>
              <a:rPr lang="en-GB" sz="1400">
                <a:effectLst/>
                <a:latin typeface="Verdana" panose="020B0604030504040204" pitchFamily="34" charset="0"/>
                <a:ea typeface="Verdana" panose="020B0604030504040204" pitchFamily="34" charset="0"/>
                <a:cs typeface="Times New Roman" panose="02020603050405020304" pitchFamily="18" charset="0"/>
              </a:rPr>
              <a:t>with complex needs and end of life care. </a:t>
            </a:r>
            <a:r>
              <a:rPr lang="en-GB" sz="1400">
                <a:latin typeface="Verdana" panose="020B0604030504040204" pitchFamily="34" charset="0"/>
                <a:ea typeface="Verdana" panose="020B0604030504040204" pitchFamily="34" charset="0"/>
                <a:cs typeface="Times New Roman" panose="02020603050405020304" pitchFamily="18" charset="0"/>
              </a:rPr>
              <a:t>She has </a:t>
            </a:r>
            <a:r>
              <a:rPr lang="en-GB" sz="1400">
                <a:effectLst/>
                <a:latin typeface="Verdana" panose="020B0604030504040204" pitchFamily="34" charset="0"/>
                <a:ea typeface="Verdana" panose="020B0604030504040204" pitchFamily="34" charset="0"/>
                <a:cs typeface="Times New Roman" panose="02020603050405020304" pitchFamily="18" charset="0"/>
              </a:rPr>
              <a:t>worked in a clinical background working on the wards both in Surgery and Specialist Medicine working as an Associate Nurse Practitioner. She provided a service to patients and supported colleagues who were living with a disability, long term condition and or who were neurodivergent. </a:t>
            </a:r>
          </a:p>
          <a:p>
            <a:pPr>
              <a:lnSpc>
                <a:spcPct val="107000"/>
              </a:lnSpc>
              <a:spcAft>
                <a:spcPts val="800"/>
              </a:spcAft>
            </a:pPr>
            <a:r>
              <a:rPr lang="en-GB" sz="1400">
                <a:effectLst/>
                <a:latin typeface="Verdana" panose="020B0604030504040204" pitchFamily="34" charset="0"/>
                <a:ea typeface="Verdana" panose="020B0604030504040204" pitchFamily="34" charset="0"/>
                <a:cs typeface="Times New Roman" panose="02020603050405020304" pitchFamily="18" charset="0"/>
              </a:rPr>
              <a:t>Lisa studied at Solent University in `Class 2015` where she was diagnosed with Dyslexia, Dyscalculia and Dyspraxia, this didn’t stop her, she sourced support for reasonable adjustments towards her studies and came out of university with a distinction.</a:t>
            </a:r>
          </a:p>
          <a:p>
            <a:pPr>
              <a:lnSpc>
                <a:spcPct val="107000"/>
              </a:lnSpc>
              <a:spcAft>
                <a:spcPts val="800"/>
              </a:spcAft>
            </a:pPr>
            <a:r>
              <a:rPr lang="en-GB" sz="1400">
                <a:effectLst/>
                <a:latin typeface="Verdana" panose="020B0604030504040204" pitchFamily="34" charset="0"/>
                <a:ea typeface="Verdana" panose="020B0604030504040204" pitchFamily="34" charset="0"/>
                <a:cs typeface="Times New Roman" panose="02020603050405020304" pitchFamily="18" charset="0"/>
              </a:rPr>
              <a:t>For the past seven years Lisa has worked for the Occupational Health Department within UHS as an Accessibility and Disability Officer </a:t>
            </a:r>
            <a:r>
              <a:rPr lang="en-GB" sz="1400">
                <a:latin typeface="Verdana" panose="020B0604030504040204" pitchFamily="34" charset="0"/>
                <a:ea typeface="Verdana" panose="020B0604030504040204" pitchFamily="34" charset="0"/>
                <a:cs typeface="Times New Roman" panose="02020603050405020304" pitchFamily="18" charset="0"/>
              </a:rPr>
              <a:t>w</a:t>
            </a:r>
            <a:r>
              <a:rPr lang="en-GB" sz="1400">
                <a:effectLst/>
                <a:latin typeface="Verdana" panose="020B0604030504040204" pitchFamily="34" charset="0"/>
                <a:ea typeface="Verdana" panose="020B0604030504040204" pitchFamily="34" charset="0"/>
                <a:cs typeface="Times New Roman" panose="02020603050405020304" pitchFamily="18" charset="0"/>
              </a:rPr>
              <a:t>here she  provided advocacy, advice and support for reasonable adjustments in the workplace for employees who lived with a disability, long term condition and/or neurodivergence.</a:t>
            </a:r>
          </a:p>
          <a:p>
            <a:pPr>
              <a:lnSpc>
                <a:spcPct val="107000"/>
              </a:lnSpc>
              <a:spcAft>
                <a:spcPts val="800"/>
              </a:spcAft>
            </a:pPr>
            <a:r>
              <a:rPr lang="en-GB" sz="1400" b="1" i="1">
                <a:effectLst/>
                <a:latin typeface="Verdana" panose="020B0604030504040204" pitchFamily="34" charset="0"/>
                <a:ea typeface="Verdana" panose="020B0604030504040204" pitchFamily="34" charset="0"/>
                <a:cs typeface="Times New Roman" panose="02020603050405020304" pitchFamily="18" charset="0"/>
              </a:rPr>
              <a:t>Lisa believes in a sense of belonging and acceptance and wants to share this journey with you and make it be the best it can be, so that we all feel a sense of achievement and as a whole being, where inclusivity is all.</a:t>
            </a:r>
          </a:p>
          <a:p>
            <a:pPr>
              <a:lnSpc>
                <a:spcPct val="107000"/>
              </a:lnSpc>
              <a:spcAft>
                <a:spcPts val="800"/>
              </a:spcAft>
            </a:pPr>
            <a:endParaRPr lang="en-GB" sz="160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FDC9028-E64C-4F02-B68E-F670B2766107}"/>
              </a:ext>
            </a:extLst>
          </p:cNvPr>
          <p:cNvSpPr txBox="1"/>
          <p:nvPr/>
        </p:nvSpPr>
        <p:spPr>
          <a:xfrm>
            <a:off x="1668027" y="4961085"/>
            <a:ext cx="9535244" cy="1059906"/>
          </a:xfrm>
          <a:prstGeom prst="rect">
            <a:avLst/>
          </a:prstGeom>
          <a:solidFill>
            <a:schemeClr val="accent4"/>
          </a:solidFill>
        </p:spPr>
        <p:txBody>
          <a:bodyPr wrap="square" rtlCol="0">
            <a:spAutoFit/>
          </a:bodyPr>
          <a:lstStyle/>
          <a:p>
            <a:pPr>
              <a:lnSpc>
                <a:spcPct val="107000"/>
              </a:lnSpc>
              <a:spcAft>
                <a:spcPts val="800"/>
              </a:spcAft>
            </a:pPr>
            <a:r>
              <a:rPr lang="en-GB">
                <a:latin typeface="Verdana" panose="020B0604030504040204" pitchFamily="34" charset="0"/>
                <a:ea typeface="Verdana" panose="020B0604030504040204" pitchFamily="34" charset="0"/>
                <a:cs typeface="Times New Roman" panose="02020603050405020304" pitchFamily="18" charset="0"/>
              </a:rPr>
              <a:t>L</a:t>
            </a:r>
            <a:r>
              <a:rPr lang="en-GB" sz="1800">
                <a:effectLst/>
                <a:latin typeface="Verdana" panose="020B0604030504040204" pitchFamily="34" charset="0"/>
                <a:ea typeface="Verdana" panose="020B0604030504040204" pitchFamily="34" charset="0"/>
                <a:cs typeface="Times New Roman" panose="02020603050405020304" pitchFamily="18" charset="0"/>
              </a:rPr>
              <a:t>i</a:t>
            </a:r>
            <a:r>
              <a:rPr lang="en-GB" sz="1400">
                <a:effectLst/>
                <a:latin typeface="Verdana" panose="020B0604030504040204" pitchFamily="34" charset="0"/>
                <a:ea typeface="Verdana" panose="020B0604030504040204" pitchFamily="34" charset="0"/>
                <a:cs typeface="Times New Roman" panose="02020603050405020304" pitchFamily="18" charset="0"/>
              </a:rPr>
              <a:t>sa was nominated a hospital hero for her determination, commitment and her remarkable success in creating a valuable service for her colleagues. She is proud of her achievements in making it evolve to what it is today and has clear passion for her colleagues and a real sense of drive to take the EDNA service forward across many other organisations within the Hampshire and Isle of Wight region. </a:t>
            </a:r>
          </a:p>
        </p:txBody>
      </p:sp>
    </p:spTree>
    <p:extLst>
      <p:ext uri="{BB962C8B-B14F-4D97-AF65-F5344CB8AC3E}">
        <p14:creationId xmlns:p14="http://schemas.microsoft.com/office/powerpoint/2010/main" val="204026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8F1D30-BC33-CF4C-4F61-C02DFE5EB170}"/>
              </a:ext>
            </a:extLst>
          </p:cNvPr>
          <p:cNvSpPr txBox="1"/>
          <p:nvPr/>
        </p:nvSpPr>
        <p:spPr>
          <a:xfrm>
            <a:off x="3428527" y="99145"/>
            <a:ext cx="7998246"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spc="10">
                <a:latin typeface="Verdana" panose="020B0604030504040204" pitchFamily="34" charset="0"/>
                <a:ea typeface="Verdana" panose="020B0604030504040204" pitchFamily="34" charset="0"/>
                <a:cs typeface="+mn-lt"/>
              </a:rPr>
              <a:t>Alice has worked within the NHS for four years; within the first two years Alice worked for the Children &amp; Families Service as a Speech &amp; Language Therapy Assistant where she worked within various settings; organising and delivering therapy activities. Alice has supported individuals who have a disability and those who are on the autistic spectrum. </a:t>
            </a:r>
            <a:endParaRPr lang="en-US" sz="1400">
              <a:latin typeface="Verdana" panose="020B0604030504040204" pitchFamily="34" charset="0"/>
              <a:ea typeface="Verdana" panose="020B0604030504040204" pitchFamily="34" charset="0"/>
              <a:cs typeface="Calibri"/>
            </a:endParaRPr>
          </a:p>
          <a:p>
            <a:endParaRPr lang="en-GB" sz="1400" spc="10">
              <a:solidFill>
                <a:srgbClr val="FF0000"/>
              </a:solidFill>
              <a:latin typeface="Verdana" panose="020B0604030504040204" pitchFamily="34" charset="0"/>
              <a:ea typeface="Verdana" panose="020B0604030504040204" pitchFamily="34" charset="0"/>
              <a:cs typeface="+mn-lt"/>
            </a:endParaRPr>
          </a:p>
          <a:p>
            <a:r>
              <a:rPr lang="en-GB" sz="1400" spc="10">
                <a:latin typeface="Verdana" panose="020B0604030504040204" pitchFamily="34" charset="0"/>
                <a:ea typeface="Verdana" panose="020B0604030504040204" pitchFamily="34" charset="0"/>
                <a:cs typeface="+mn-lt"/>
              </a:rPr>
              <a:t>For the past two years Alice has been working as part of the Operational Management Team in Solent NHS Trust’s Vaccination and Health Inequalities Service. Alice was involved in the development and coordination of vaccination centres across Hampshire &amp; IOW and within a variety of community settings.</a:t>
            </a:r>
          </a:p>
          <a:p>
            <a:endParaRPr lang="en-GB" sz="1400" spc="10">
              <a:latin typeface="Verdana" panose="020B0604030504040204" pitchFamily="34" charset="0"/>
              <a:ea typeface="Verdana" panose="020B0604030504040204" pitchFamily="34" charset="0"/>
              <a:cs typeface="+mn-lt"/>
            </a:endParaRPr>
          </a:p>
          <a:p>
            <a:r>
              <a:rPr lang="en-GB" sz="1400" spc="10">
                <a:latin typeface="Verdana" panose="020B0604030504040204" pitchFamily="34" charset="0"/>
                <a:ea typeface="Verdana" panose="020B0604030504040204" pitchFamily="34" charset="0"/>
                <a:cs typeface="+mn-lt"/>
              </a:rPr>
              <a:t>Prior to Alice's time working for the NHS, she has enjoyed working in a range of different roles supporting people with social and physical learning disabilities. This led Alice to peruse a degree in Special Educational Needs &amp; Disabilities which has given her a broader understanding of how to better support individuals with a disability and/or long-term condition.</a:t>
            </a:r>
            <a:endParaRPr lang="en-GB" sz="1400">
              <a:latin typeface="Verdana" panose="020B0604030504040204" pitchFamily="34" charset="0"/>
              <a:ea typeface="Verdana" panose="020B0604030504040204" pitchFamily="34" charset="0"/>
              <a:cs typeface="+mn-lt"/>
            </a:endParaRPr>
          </a:p>
          <a:p>
            <a:endParaRPr lang="en-GB" sz="1400" spc="10">
              <a:latin typeface="Verdana" panose="020B0604030504040204" pitchFamily="34" charset="0"/>
              <a:ea typeface="Verdana" panose="020B0604030504040204" pitchFamily="34" charset="0"/>
              <a:cs typeface="Calibri"/>
            </a:endParaRPr>
          </a:p>
          <a:p>
            <a:r>
              <a:rPr lang="en-GB" sz="1400" spc="10">
                <a:latin typeface="Verdana" panose="020B0604030504040204" pitchFamily="34" charset="0"/>
                <a:ea typeface="Verdana" panose="020B0604030504040204" pitchFamily="34" charset="0"/>
                <a:cs typeface="+mn-lt"/>
              </a:rPr>
              <a:t>Alice believes that a sense of </a:t>
            </a:r>
            <a:r>
              <a:rPr lang="en-GB" sz="1400" b="0" i="0">
                <a:effectLst/>
                <a:latin typeface="Verdana" panose="020B0604030504040204" pitchFamily="34" charset="0"/>
                <a:ea typeface="Verdana" panose="020B0604030504040204" pitchFamily="34" charset="0"/>
              </a:rPr>
              <a:t>belonging ties diversity, equality, and inclusion together. Ensuring </a:t>
            </a:r>
            <a:r>
              <a:rPr lang="en-GB" sz="1400">
                <a:latin typeface="Verdana" panose="020B0604030504040204" pitchFamily="34" charset="0"/>
                <a:ea typeface="Verdana" panose="020B0604030504040204" pitchFamily="34" charset="0"/>
              </a:rPr>
              <a:t>that colleagues are respected, valued, and understood whilst being their authentic self.</a:t>
            </a:r>
          </a:p>
          <a:p>
            <a:r>
              <a:rPr lang="en-GB" sz="1400" i="1">
                <a:latin typeface="Verdana" panose="020B0604030504040204" pitchFamily="34" charset="0"/>
                <a:ea typeface="Verdana" panose="020B0604030504040204" pitchFamily="34" charset="0"/>
              </a:rPr>
              <a:t>“Alice is</a:t>
            </a:r>
            <a:r>
              <a:rPr lang="en-GB" sz="1400" i="1" spc="10">
                <a:latin typeface="Verdana" panose="020B0604030504040204" pitchFamily="34" charset="0"/>
                <a:ea typeface="Verdana" panose="020B0604030504040204" pitchFamily="34" charset="0"/>
                <a:cs typeface="+mn-lt"/>
              </a:rPr>
              <a:t> excited and passionate about the service and looks forward to offering support and advice to NHS colleagues and helping them flourish in the workplace.” </a:t>
            </a:r>
          </a:p>
        </p:txBody>
      </p:sp>
      <p:sp>
        <p:nvSpPr>
          <p:cNvPr id="4" name="TextBox 3">
            <a:extLst>
              <a:ext uri="{FF2B5EF4-FFF2-40B4-BE49-F238E27FC236}">
                <a16:creationId xmlns:a16="http://schemas.microsoft.com/office/drawing/2014/main" id="{3965AA1E-9259-4873-A8FF-F5641C4DCAC4}"/>
              </a:ext>
            </a:extLst>
          </p:cNvPr>
          <p:cNvSpPr txBox="1"/>
          <p:nvPr/>
        </p:nvSpPr>
        <p:spPr>
          <a:xfrm>
            <a:off x="1711125" y="4942973"/>
            <a:ext cx="10218198" cy="1815882"/>
          </a:xfrm>
          <a:prstGeom prst="rect">
            <a:avLst/>
          </a:prstGeom>
          <a:solidFill>
            <a:schemeClr val="accent4"/>
          </a:solidFill>
        </p:spPr>
        <p:txBody>
          <a:bodyPr wrap="square" rtlCol="0">
            <a:spAutoFit/>
          </a:bodyPr>
          <a:lstStyle/>
          <a:p>
            <a:r>
              <a:rPr lang="en-GB" sz="1400">
                <a:latin typeface="Verdana" panose="020B0604030504040204" pitchFamily="34" charset="0"/>
                <a:ea typeface="Verdana" panose="020B0604030504040204" pitchFamily="34" charset="0"/>
              </a:rPr>
              <a:t>Alice was diagnosed with Dyslexia, Dyspraxia &amp; </a:t>
            </a:r>
            <a:r>
              <a:rPr lang="en-GB" sz="1400">
                <a:effectLst/>
                <a:latin typeface="Verdana" panose="020B0604030504040204" pitchFamily="34" charset="0"/>
                <a:ea typeface="Verdana" panose="020B0604030504040204" pitchFamily="34" charset="0"/>
                <a:cs typeface="Times New Roman" panose="02020603050405020304" pitchFamily="18" charset="0"/>
              </a:rPr>
              <a:t>Dyscalculia during her time at university in 2015</a:t>
            </a:r>
            <a:r>
              <a:rPr lang="en-GB" sz="1400">
                <a:latin typeface="Verdana" panose="020B0604030504040204" pitchFamily="34" charset="0"/>
                <a:ea typeface="Verdana" panose="020B0604030504040204" pitchFamily="34" charset="0"/>
                <a:cs typeface="Times New Roman" panose="02020603050405020304" pitchFamily="18" charset="0"/>
              </a:rPr>
              <a:t> where s</a:t>
            </a:r>
            <a:r>
              <a:rPr lang="en-GB" sz="1400">
                <a:effectLst/>
                <a:latin typeface="Verdana" panose="020B0604030504040204" pitchFamily="34" charset="0"/>
                <a:ea typeface="Verdana" panose="020B0604030504040204" pitchFamily="34" charset="0"/>
                <a:cs typeface="Times New Roman" panose="02020603050405020304" pitchFamily="18" charset="0"/>
              </a:rPr>
              <a:t>he sourced support for reasonable adjustments towards her studies and has continued to use these in everyday life. </a:t>
            </a:r>
            <a:endParaRPr lang="en-GB" sz="1400">
              <a:latin typeface="Verdana" panose="020B0604030504040204" pitchFamily="34" charset="0"/>
              <a:ea typeface="Verdana" panose="020B0604030504040204" pitchFamily="34" charset="0"/>
            </a:endParaRPr>
          </a:p>
          <a:p>
            <a:pPr fontAlgn="base"/>
            <a:endParaRPr lang="en-GB" sz="1400">
              <a:latin typeface="Verdana" panose="020B0604030504040204" pitchFamily="34" charset="0"/>
              <a:ea typeface="Verdana" panose="020B0604030504040204" pitchFamily="34" charset="0"/>
            </a:endParaRPr>
          </a:p>
          <a:p>
            <a:pPr fontAlgn="base"/>
            <a:r>
              <a:rPr lang="en-GB" sz="1400" b="0" i="0">
                <a:effectLst/>
                <a:latin typeface="Verdana" panose="020B0604030504040204" pitchFamily="34" charset="0"/>
                <a:ea typeface="Verdana" panose="020B0604030504040204" pitchFamily="34" charset="0"/>
              </a:rPr>
              <a:t>Alice talks openly about her disability as it is an important part of who she is. </a:t>
            </a:r>
          </a:p>
          <a:p>
            <a:endParaRPr lang="en-GB" sz="1400" i="1">
              <a:latin typeface="Verdana" panose="020B0604030504040204" pitchFamily="34" charset="0"/>
              <a:ea typeface="Verdana" panose="020B0604030504040204" pitchFamily="34" charset="0"/>
            </a:endParaRPr>
          </a:p>
          <a:p>
            <a:r>
              <a:rPr lang="en-GB" sz="1400" b="0" i="1">
                <a:effectLst/>
                <a:latin typeface="Verdana" panose="020B0604030504040204" pitchFamily="34" charset="0"/>
                <a:ea typeface="Verdana" panose="020B0604030504040204" pitchFamily="34" charset="0"/>
              </a:rPr>
              <a:t>“Good friends will stop seeing condition or impairment as a barrier but just an aspect of your life. It won’t be the only thing they know about you."</a:t>
            </a:r>
            <a:endParaRPr lang="en-GB" sz="1400" i="1">
              <a:latin typeface="Verdana" panose="020B0604030504040204" pitchFamily="34" charset="0"/>
              <a:ea typeface="Verdana" panose="020B0604030504040204" pitchFamily="34" charset="0"/>
            </a:endParaRPr>
          </a:p>
        </p:txBody>
      </p:sp>
      <p:pic>
        <p:nvPicPr>
          <p:cNvPr id="7" name="Picture 6" descr="A person smiling for the camera&#10;&#10;Description automatically generated with medium confidence">
            <a:extLst>
              <a:ext uri="{FF2B5EF4-FFF2-40B4-BE49-F238E27FC236}">
                <a16:creationId xmlns:a16="http://schemas.microsoft.com/office/drawing/2014/main" id="{CB755D41-40FA-4839-88CB-200CE8270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25" y="193330"/>
            <a:ext cx="1662389" cy="16639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83616FB7-B975-49C3-9C54-26B8CDCD6690}"/>
              </a:ext>
            </a:extLst>
          </p:cNvPr>
          <p:cNvSpPr txBox="1"/>
          <p:nvPr/>
        </p:nvSpPr>
        <p:spPr>
          <a:xfrm>
            <a:off x="73195" y="2049496"/>
            <a:ext cx="3275860" cy="461665"/>
          </a:xfrm>
          <a:prstGeom prst="rect">
            <a:avLst/>
          </a:prstGeom>
          <a:solidFill>
            <a:schemeClr val="accent1">
              <a:lumMod val="20000"/>
              <a:lumOff val="80000"/>
            </a:schemeClr>
          </a:solidFill>
        </p:spPr>
        <p:txBody>
          <a:bodyPr wrap="square" rtlCol="0">
            <a:spAutoFit/>
          </a:bodyPr>
          <a:lstStyle/>
          <a:p>
            <a:r>
              <a:rPr lang="en-GB" sz="1200" b="1">
                <a:latin typeface="Verdana" panose="020B0604030504040204" pitchFamily="34" charset="0"/>
                <a:ea typeface="Verdana" panose="020B0604030504040204" pitchFamily="34" charset="0"/>
              </a:rPr>
              <a:t>Alice Morris</a:t>
            </a:r>
          </a:p>
          <a:p>
            <a:r>
              <a:rPr lang="en-GB" sz="1200" b="1">
                <a:latin typeface="Verdana" panose="020B0604030504040204" pitchFamily="34" charset="0"/>
                <a:ea typeface="Verdana" panose="020B0604030504040204" pitchFamily="34" charset="0"/>
              </a:rPr>
              <a:t>Disability &amp; Accessibility Advisor</a:t>
            </a:r>
          </a:p>
        </p:txBody>
      </p:sp>
      <p:sp>
        <p:nvSpPr>
          <p:cNvPr id="2" name="Slide Number Placeholder 1">
            <a:extLst>
              <a:ext uri="{FF2B5EF4-FFF2-40B4-BE49-F238E27FC236}">
                <a16:creationId xmlns:a16="http://schemas.microsoft.com/office/drawing/2014/main" id="{B6F38BD5-83B4-47D8-B06D-E3139EAA2231}"/>
              </a:ext>
            </a:extLst>
          </p:cNvPr>
          <p:cNvSpPr>
            <a:spLocks noGrp="1"/>
          </p:cNvSpPr>
          <p:nvPr>
            <p:ph type="sldNum" sz="quarter" idx="12"/>
          </p:nvPr>
        </p:nvSpPr>
        <p:spPr/>
        <p:txBody>
          <a:bodyPr/>
          <a:lstStyle/>
          <a:p>
            <a:fld id="{CA18A734-D835-4379-B157-1C20366A41EB}" type="slidenum">
              <a:rPr lang="en-GB" smtClean="0"/>
              <a:t>7</a:t>
            </a:fld>
            <a:endParaRPr lang="en-GB"/>
          </a:p>
        </p:txBody>
      </p:sp>
    </p:spTree>
    <p:extLst>
      <p:ext uri="{BB962C8B-B14F-4D97-AF65-F5344CB8AC3E}">
        <p14:creationId xmlns:p14="http://schemas.microsoft.com/office/powerpoint/2010/main" val="18555375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7814370C-4071-435C-B4B3-516B1E27D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28" y="1185704"/>
            <a:ext cx="1657979" cy="17785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6E6EAC6-7B21-4BC3-A1FE-B630826E8F5A}"/>
              </a:ext>
            </a:extLst>
          </p:cNvPr>
          <p:cNvSpPr txBox="1"/>
          <p:nvPr/>
        </p:nvSpPr>
        <p:spPr>
          <a:xfrm>
            <a:off x="2986873" y="110532"/>
            <a:ext cx="7784960" cy="6124754"/>
          </a:xfrm>
          <a:prstGeom prst="rect">
            <a:avLst/>
          </a:prstGeom>
          <a:noFill/>
        </p:spPr>
        <p:txBody>
          <a:bodyPr wrap="square">
            <a:spAutoFit/>
          </a:bodyPr>
          <a:lstStyle/>
          <a:p>
            <a:r>
              <a:rPr lang="en-GB" sz="1400">
                <a:effectLst/>
                <a:latin typeface="Verdana" panose="020B0604030504040204" pitchFamily="34" charset="0"/>
                <a:ea typeface="Verdana" panose="020B0604030504040204" pitchFamily="34" charset="0"/>
              </a:rPr>
              <a:t>Jacquie has many years experience of working in Childcare.</a:t>
            </a:r>
          </a:p>
          <a:p>
            <a:r>
              <a:rPr lang="en-GB" sz="1400">
                <a:effectLst/>
                <a:latin typeface="Verdana" panose="020B0604030504040204" pitchFamily="34" charset="0"/>
                <a:ea typeface="Verdana" panose="020B0604030504040204" pitchFamily="34" charset="0"/>
              </a:rPr>
              <a:t>Jacquie has 5 children, 1 who became deaf following meningitis at 16 weeks, 1 who had severe asthma and eczema and then at 16 her eldest son unfortunately took his own life. This has led to Jacquie having </a:t>
            </a:r>
            <a:r>
              <a:rPr lang="en-GB" sz="1400">
                <a:latin typeface="Verdana" panose="020B0604030504040204" pitchFamily="34" charset="0"/>
                <a:ea typeface="Verdana" panose="020B0604030504040204" pitchFamily="34" charset="0"/>
              </a:rPr>
              <a:t>multiple health</a:t>
            </a:r>
            <a:r>
              <a:rPr lang="en-GB" sz="1400">
                <a:effectLst/>
                <a:latin typeface="Verdana" panose="020B0604030504040204" pitchFamily="34" charset="0"/>
                <a:ea typeface="Verdana" panose="020B0604030504040204" pitchFamily="34" charset="0"/>
              </a:rPr>
              <a:t> issues, including depression and anxiety, following his death</a:t>
            </a:r>
            <a:r>
              <a:rPr lang="en-GB" sz="1400">
                <a:latin typeface="Verdana" panose="020B0604030504040204" pitchFamily="34" charset="0"/>
                <a:ea typeface="Verdana" panose="020B0604030504040204" pitchFamily="34" charset="0"/>
              </a:rPr>
              <a:t>. </a:t>
            </a:r>
          </a:p>
          <a:p>
            <a:endParaRPr lang="en-GB" sz="1400">
              <a:effectLst/>
              <a:latin typeface="Verdana" panose="020B0604030504040204" pitchFamily="34" charset="0"/>
              <a:ea typeface="Verdana" panose="020B0604030504040204" pitchFamily="34" charset="0"/>
            </a:endParaRPr>
          </a:p>
          <a:p>
            <a:r>
              <a:rPr lang="en-GB" sz="1400">
                <a:effectLst/>
                <a:latin typeface="Verdana" panose="020B0604030504040204" pitchFamily="34" charset="0"/>
                <a:ea typeface="Verdana" panose="020B0604030504040204" pitchFamily="34" charset="0"/>
              </a:rPr>
              <a:t>Jacquie </a:t>
            </a:r>
            <a:r>
              <a:rPr lang="en-GB" sz="1400">
                <a:latin typeface="Verdana" panose="020B0604030504040204" pitchFamily="34" charset="0"/>
                <a:ea typeface="Verdana" panose="020B0604030504040204" pitchFamily="34" charset="0"/>
              </a:rPr>
              <a:t>had </a:t>
            </a:r>
            <a:r>
              <a:rPr lang="en-GB" sz="1400">
                <a:effectLst/>
                <a:latin typeface="Verdana" panose="020B0604030504040204" pitchFamily="34" charset="0"/>
                <a:ea typeface="Verdana" panose="020B0604030504040204" pitchFamily="34" charset="0"/>
              </a:rPr>
              <a:t>a very simple accident whilst away on a Scout camp, which left Jacquie with chronic pain and has undergone many spinal operations.  She is now registered disabled and has mobility issues.</a:t>
            </a:r>
          </a:p>
          <a:p>
            <a:endParaRPr lang="en-GB" sz="1400">
              <a:latin typeface="Verdana" panose="020B0604030504040204" pitchFamily="34" charset="0"/>
              <a:ea typeface="Verdana" panose="020B0604030504040204" pitchFamily="34" charset="0"/>
            </a:endParaRPr>
          </a:p>
          <a:p>
            <a:r>
              <a:rPr lang="en-GB" sz="1400">
                <a:effectLst/>
                <a:latin typeface="Verdana" panose="020B0604030504040204" pitchFamily="34" charset="0"/>
                <a:ea typeface="Verdana" panose="020B0604030504040204" pitchFamily="34" charset="0"/>
              </a:rPr>
              <a:t>Jacquie vowed never to let any of her disabilities stop her and worked hard to stay in work and learnt to walk again. Her goals are to stay at work even if its 1 day a week</a:t>
            </a:r>
            <a:r>
              <a:rPr lang="en-GB" sz="1400">
                <a:latin typeface="Verdana" panose="020B0604030504040204" pitchFamily="34" charset="0"/>
                <a:ea typeface="Verdana" panose="020B0604030504040204" pitchFamily="34" charset="0"/>
              </a:rPr>
              <a:t>, </a:t>
            </a:r>
            <a:r>
              <a:rPr lang="en-GB" sz="1400">
                <a:effectLst/>
                <a:latin typeface="Verdana" panose="020B0604030504040204" pitchFamily="34" charset="0"/>
                <a:ea typeface="Verdana" panose="020B0604030504040204" pitchFamily="34" charset="0"/>
              </a:rPr>
              <a:t>and has the support and assistance of her main carer (her husband) and her therapy Maine Coon Cat.</a:t>
            </a:r>
          </a:p>
          <a:p>
            <a:endParaRPr lang="en-GB" sz="1400">
              <a:effectLst/>
              <a:latin typeface="Verdana" panose="020B0604030504040204" pitchFamily="34" charset="0"/>
              <a:ea typeface="Verdana" panose="020B0604030504040204" pitchFamily="34" charset="0"/>
            </a:endParaRPr>
          </a:p>
          <a:p>
            <a:r>
              <a:rPr lang="en-GB" sz="1400">
                <a:latin typeface="Verdana" panose="020B0604030504040204" pitchFamily="34" charset="0"/>
                <a:ea typeface="Verdana" panose="020B0604030504040204" pitchFamily="34" charset="0"/>
              </a:rPr>
              <a:t>S</a:t>
            </a:r>
            <a:r>
              <a:rPr lang="en-GB" sz="1400">
                <a:effectLst/>
                <a:latin typeface="Verdana" panose="020B0604030504040204" pitchFamily="34" charset="0"/>
                <a:ea typeface="Verdana" panose="020B0604030504040204" pitchFamily="34" charset="0"/>
              </a:rPr>
              <a:t>ince her accident Jacquie has achieved several NQ3 qualifications and says her proudest moment was when she achieved her HNC in business management – through distance learning whilst also holding down a full-time job and her busy family life.</a:t>
            </a:r>
          </a:p>
          <a:p>
            <a:endParaRPr lang="en-GB" sz="1400">
              <a:effectLst/>
              <a:latin typeface="Verdana" panose="020B0604030504040204" pitchFamily="34" charset="0"/>
              <a:ea typeface="Verdana" panose="020B0604030504040204" pitchFamily="34" charset="0"/>
            </a:endParaRPr>
          </a:p>
          <a:p>
            <a:r>
              <a:rPr lang="en-GB" sz="1400" b="1" i="1">
                <a:effectLst/>
                <a:latin typeface="Verdana" panose="020B0604030504040204" pitchFamily="34" charset="0"/>
                <a:ea typeface="Verdana" panose="020B0604030504040204" pitchFamily="34" charset="0"/>
              </a:rPr>
              <a:t>Jacquie believes </a:t>
            </a:r>
            <a:r>
              <a:rPr lang="en-GB" sz="1400" b="1" i="1">
                <a:latin typeface="Verdana" panose="020B0604030504040204" pitchFamily="34" charset="0"/>
                <a:ea typeface="Verdana" panose="020B0604030504040204" pitchFamily="34" charset="0"/>
              </a:rPr>
              <a:t>for us to put </a:t>
            </a:r>
            <a:r>
              <a:rPr lang="en-GB" sz="1400" b="1" i="1">
                <a:effectLst/>
                <a:latin typeface="Verdana" panose="020B0604030504040204" pitchFamily="34" charset="0"/>
                <a:ea typeface="Verdana" panose="020B0604030504040204" pitchFamily="34" charset="0"/>
              </a:rPr>
              <a:t>“patients first”, we must firstly put our staff first.</a:t>
            </a:r>
          </a:p>
          <a:p>
            <a:r>
              <a:rPr lang="en-GB" sz="1400" b="1" i="1">
                <a:latin typeface="Verdana" panose="020B0604030504040204" pitchFamily="34" charset="0"/>
                <a:ea typeface="Verdana" panose="020B0604030504040204" pitchFamily="34" charset="0"/>
              </a:rPr>
              <a:t>She </a:t>
            </a:r>
            <a:r>
              <a:rPr lang="en-GB" sz="1400" b="1" i="1">
                <a:effectLst/>
                <a:latin typeface="Verdana" panose="020B0604030504040204" pitchFamily="34" charset="0"/>
                <a:ea typeface="Verdana" panose="020B0604030504040204" pitchFamily="34" charset="0"/>
              </a:rPr>
              <a:t>believes, </a:t>
            </a:r>
            <a:r>
              <a:rPr lang="en-GB" sz="1400" b="1" i="1">
                <a:latin typeface="Verdana" panose="020B0604030504040204" pitchFamily="34" charset="0"/>
                <a:ea typeface="Verdana" panose="020B0604030504040204" pitchFamily="34" charset="0"/>
              </a:rPr>
              <a:t>if we look </a:t>
            </a:r>
            <a:r>
              <a:rPr lang="en-GB" sz="1400" b="1" i="1">
                <a:effectLst/>
                <a:latin typeface="Verdana" panose="020B0604030504040204" pitchFamily="34" charset="0"/>
                <a:ea typeface="Verdana" panose="020B0604030504040204" pitchFamily="34" charset="0"/>
              </a:rPr>
              <a:t>after our staff, we will have less sickness, </a:t>
            </a:r>
            <a:r>
              <a:rPr lang="en-GB" sz="1400" b="1" i="1">
                <a:latin typeface="Verdana" panose="020B0604030504040204" pitchFamily="34" charset="0"/>
                <a:ea typeface="Verdana" panose="020B0604030504040204" pitchFamily="34" charset="0"/>
              </a:rPr>
              <a:t>reduced </a:t>
            </a:r>
            <a:r>
              <a:rPr lang="en-GB" sz="1400" b="1" i="1">
                <a:effectLst/>
                <a:latin typeface="Verdana" panose="020B0604030504040204" pitchFamily="34" charset="0"/>
                <a:ea typeface="Verdana" panose="020B0604030504040204" pitchFamily="34" charset="0"/>
              </a:rPr>
              <a:t>turnover of staff, t</a:t>
            </a:r>
            <a:r>
              <a:rPr lang="en-GB" sz="1400" b="1" i="1">
                <a:latin typeface="Verdana" panose="020B0604030504040204" pitchFamily="34" charset="0"/>
                <a:ea typeface="Verdana" panose="020B0604030504040204" pitchFamily="34" charset="0"/>
              </a:rPr>
              <a:t>herefore</a:t>
            </a:r>
            <a:r>
              <a:rPr lang="en-GB" sz="1400" b="1" i="1">
                <a:effectLst/>
                <a:latin typeface="Verdana" panose="020B0604030504040204" pitchFamily="34" charset="0"/>
                <a:ea typeface="Verdana" panose="020B0604030504040204" pitchFamily="34" charset="0"/>
              </a:rPr>
              <a:t> creating </a:t>
            </a:r>
            <a:r>
              <a:rPr lang="en-GB" sz="1400" b="1" i="1">
                <a:latin typeface="Verdana" panose="020B0604030504040204" pitchFamily="34" charset="0"/>
                <a:ea typeface="Verdana" panose="020B0604030504040204" pitchFamily="34" charset="0"/>
              </a:rPr>
              <a:t>a </a:t>
            </a:r>
            <a:r>
              <a:rPr lang="en-GB" sz="1400" b="1" i="1">
                <a:effectLst/>
                <a:latin typeface="Verdana" panose="020B0604030504040204" pitchFamily="34" charset="0"/>
                <a:ea typeface="Verdana" panose="020B0604030504040204" pitchFamily="34" charset="0"/>
              </a:rPr>
              <a:t>more inclusive workforce.</a:t>
            </a:r>
          </a:p>
          <a:p>
            <a:endParaRPr lang="en-GB" sz="1400" b="1" i="1">
              <a:latin typeface="Verdana" panose="020B0604030504040204" pitchFamily="34" charset="0"/>
              <a:ea typeface="Verdana" panose="020B0604030504040204" pitchFamily="34" charset="0"/>
            </a:endParaRPr>
          </a:p>
          <a:p>
            <a:r>
              <a:rPr lang="en-GB" sz="1400" b="1" i="1">
                <a:effectLst/>
                <a:latin typeface="Verdana" panose="020B0604030504040204" pitchFamily="34" charset="0"/>
                <a:ea typeface="Verdana" panose="020B0604030504040204" pitchFamily="34" charset="0"/>
              </a:rPr>
              <a:t>We want our staff to be able do their roles alongside their colleagues along a level playing field.</a:t>
            </a:r>
          </a:p>
          <a:p>
            <a:r>
              <a:rPr lang="en-GB" sz="1400">
                <a:effectLst/>
                <a:latin typeface="Verdana" panose="020B0604030504040204" pitchFamily="34" charset="0"/>
                <a:ea typeface="Verdana" panose="020B0604030504040204" pitchFamily="34" charset="0"/>
              </a:rPr>
              <a:t> </a:t>
            </a:r>
          </a:p>
        </p:txBody>
      </p:sp>
      <p:sp>
        <p:nvSpPr>
          <p:cNvPr id="8" name="TextBox 7">
            <a:extLst>
              <a:ext uri="{FF2B5EF4-FFF2-40B4-BE49-F238E27FC236}">
                <a16:creationId xmlns:a16="http://schemas.microsoft.com/office/drawing/2014/main" id="{F241548B-BB96-431E-9D87-3590461262B4}"/>
              </a:ext>
            </a:extLst>
          </p:cNvPr>
          <p:cNvSpPr txBox="1"/>
          <p:nvPr/>
        </p:nvSpPr>
        <p:spPr>
          <a:xfrm>
            <a:off x="351256" y="3198167"/>
            <a:ext cx="1922321" cy="461665"/>
          </a:xfrm>
          <a:prstGeom prst="rect">
            <a:avLst/>
          </a:prstGeom>
          <a:noFill/>
        </p:spPr>
        <p:txBody>
          <a:bodyPr wrap="none" rtlCol="0">
            <a:spAutoFit/>
          </a:bodyPr>
          <a:lstStyle/>
          <a:p>
            <a:r>
              <a:rPr lang="en-GB" sz="1200" b="1">
                <a:latin typeface="Verdana" panose="020B0604030504040204" pitchFamily="34" charset="0"/>
                <a:ea typeface="Verdana" panose="020B0604030504040204" pitchFamily="34" charset="0"/>
              </a:rPr>
              <a:t>Jacqueline Holt </a:t>
            </a:r>
          </a:p>
          <a:p>
            <a:r>
              <a:rPr lang="en-GB" sz="1200" b="1">
                <a:latin typeface="Verdana" panose="020B0604030504040204" pitchFamily="34" charset="0"/>
                <a:ea typeface="Verdana" panose="020B0604030504040204" pitchFamily="34" charset="0"/>
              </a:rPr>
              <a:t>EDNA Administrator</a:t>
            </a:r>
            <a:endParaRPr lang="en-GB" sz="1200"/>
          </a:p>
        </p:txBody>
      </p:sp>
      <p:sp>
        <p:nvSpPr>
          <p:cNvPr id="10" name="TextBox 9">
            <a:extLst>
              <a:ext uri="{FF2B5EF4-FFF2-40B4-BE49-F238E27FC236}">
                <a16:creationId xmlns:a16="http://schemas.microsoft.com/office/drawing/2014/main" id="{082648AF-DAAE-416B-A965-F8933555AFBE}"/>
              </a:ext>
            </a:extLst>
          </p:cNvPr>
          <p:cNvSpPr txBox="1"/>
          <p:nvPr/>
        </p:nvSpPr>
        <p:spPr>
          <a:xfrm>
            <a:off x="1312416" y="6008804"/>
            <a:ext cx="8337619" cy="523220"/>
          </a:xfrm>
          <a:prstGeom prst="rect">
            <a:avLst/>
          </a:prstGeom>
          <a:solidFill>
            <a:srgbClr val="FFC000"/>
          </a:solidFill>
        </p:spPr>
        <p:txBody>
          <a:bodyPr wrap="square" rtlCol="0">
            <a:spAutoFit/>
          </a:bodyPr>
          <a:lstStyle/>
          <a:p>
            <a:r>
              <a:rPr lang="en-GB" sz="1400">
                <a:latin typeface="Verdana" panose="020B0604030504040204" pitchFamily="34" charset="0"/>
                <a:ea typeface="Verdana" panose="020B0604030504040204" pitchFamily="34" charset="0"/>
              </a:rPr>
              <a:t>Jacquie</a:t>
            </a:r>
            <a:r>
              <a:rPr lang="en-GB" sz="1400">
                <a:effectLst/>
                <a:latin typeface="Verdana" panose="020B0604030504040204" pitchFamily="34" charset="0"/>
                <a:ea typeface="Verdana" panose="020B0604030504040204" pitchFamily="34" charset="0"/>
              </a:rPr>
              <a:t> worked closely with the Equality, Diversity and Inclusion team to set up a new </a:t>
            </a:r>
            <a:r>
              <a:rPr lang="en-GB" sz="1400">
                <a:latin typeface="Verdana" panose="020B0604030504040204" pitchFamily="34" charset="0"/>
                <a:ea typeface="Verdana" panose="020B0604030504040204" pitchFamily="34" charset="0"/>
              </a:rPr>
              <a:t>staff network to support employees with a disability and/or long term condition.</a:t>
            </a:r>
            <a:endParaRPr lang="en-GB" sz="140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9128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5D9C64-3659-4F64-825B-79A0855FB28B}"/>
              </a:ext>
            </a:extLst>
          </p:cNvPr>
          <p:cNvSpPr txBox="1"/>
          <p:nvPr/>
        </p:nvSpPr>
        <p:spPr>
          <a:xfrm>
            <a:off x="853120" y="326082"/>
            <a:ext cx="11012831" cy="5608999"/>
          </a:xfrm>
          <a:prstGeom prst="rect">
            <a:avLst/>
          </a:prstGeom>
        </p:spPr>
        <p:txBody>
          <a:bodyPr vert="horz" lIns="91440" tIns="45720" rIns="91440" bIns="45720" rtlCol="0" anchor="ctr">
            <a:normAutofit fontScale="85000" lnSpcReduction="20000"/>
          </a:bodyPr>
          <a:lstStyle/>
          <a:p>
            <a:pPr indent="-228600">
              <a:lnSpc>
                <a:spcPct val="90000"/>
              </a:lnSpc>
              <a:spcAft>
                <a:spcPts val="800"/>
              </a:spcAft>
              <a:buFont typeface="Arial" panose="020B0604020202020204" pitchFamily="34" charset="0"/>
              <a:buChar char="•"/>
            </a:pPr>
            <a:endParaRPr lang="en-US" sz="1000" b="1">
              <a:effectLst/>
            </a:endParaRPr>
          </a:p>
          <a:p>
            <a:pPr algn="ctr">
              <a:lnSpc>
                <a:spcPct val="90000"/>
              </a:lnSpc>
              <a:spcAft>
                <a:spcPts val="800"/>
              </a:spcAft>
            </a:pPr>
            <a:endParaRPr lang="en-US" b="1">
              <a:effectLst/>
              <a:latin typeface="Verdana" panose="020B0604030504040204" pitchFamily="34" charset="0"/>
              <a:ea typeface="Verdana" panose="020B0604030504040204" pitchFamily="34" charset="0"/>
            </a:endParaRPr>
          </a:p>
          <a:p>
            <a:pPr algn="ctr">
              <a:lnSpc>
                <a:spcPct val="90000"/>
              </a:lnSpc>
              <a:spcAft>
                <a:spcPts val="800"/>
              </a:spcAft>
            </a:pPr>
            <a:r>
              <a:rPr lang="en-US" sz="2200" b="1">
                <a:effectLst/>
                <a:latin typeface="Verdana" panose="020B0604030504040204" pitchFamily="34" charset="0"/>
                <a:ea typeface="Verdana" panose="020B0604030504040204" pitchFamily="34" charset="0"/>
              </a:rPr>
              <a:t>Why we started the service, what impact do we want, how passionate are we?</a:t>
            </a:r>
          </a:p>
          <a:p>
            <a:pPr>
              <a:lnSpc>
                <a:spcPct val="90000"/>
              </a:lnSpc>
              <a:spcAft>
                <a:spcPts val="800"/>
              </a:spcAft>
            </a:pPr>
            <a:endParaRPr lang="en-US" sz="1700" b="1"/>
          </a:p>
          <a:p>
            <a:pPr>
              <a:lnSpc>
                <a:spcPct val="90000"/>
              </a:lnSpc>
              <a:spcAft>
                <a:spcPts val="800"/>
              </a:spcAft>
            </a:pPr>
            <a:endParaRPr lang="en-US" sz="1700" b="1"/>
          </a:p>
          <a:p>
            <a:pPr marL="400050" lvl="0" indent="-285750">
              <a:lnSpc>
                <a:spcPct val="90000"/>
              </a:lnSpc>
              <a:buFont typeface="Wingdings" panose="05000000000000000000" pitchFamily="2" charset="2"/>
              <a:buChar char="v"/>
            </a:pPr>
            <a:r>
              <a:rPr lang="en-US" sz="1900">
                <a:effectLst/>
                <a:latin typeface="Verdana" panose="020B0604030504040204" pitchFamily="34" charset="0"/>
                <a:ea typeface="Verdana" panose="020B0604030504040204" pitchFamily="34" charset="0"/>
              </a:rPr>
              <a:t>Keep staff supported</a:t>
            </a:r>
          </a:p>
          <a:p>
            <a:pPr marL="114300" lvl="0">
              <a:lnSpc>
                <a:spcPct val="90000"/>
              </a:lnSpc>
            </a:pPr>
            <a:endParaRPr lang="en-US" sz="1900">
              <a:effectLst/>
              <a:latin typeface="Verdana" panose="020B0604030504040204" pitchFamily="34" charset="0"/>
              <a:ea typeface="Verdana" panose="020B0604030504040204" pitchFamily="34" charset="0"/>
            </a:endParaRPr>
          </a:p>
          <a:p>
            <a:pPr marL="400050" lvl="0" indent="-285750">
              <a:lnSpc>
                <a:spcPct val="90000"/>
              </a:lnSpc>
              <a:buFont typeface="Wingdings" panose="05000000000000000000" pitchFamily="2" charset="2"/>
              <a:buChar char="v"/>
            </a:pPr>
            <a:r>
              <a:rPr lang="en-US" sz="1900">
                <a:effectLst/>
                <a:latin typeface="Verdana" panose="020B0604030504040204" pitchFamily="34" charset="0"/>
                <a:ea typeface="Verdana" panose="020B0604030504040204" pitchFamily="34" charset="0"/>
              </a:rPr>
              <a:t>Improve staff retention, and morale</a:t>
            </a:r>
          </a:p>
          <a:p>
            <a:pPr marL="114300" lvl="0">
              <a:lnSpc>
                <a:spcPct val="90000"/>
              </a:lnSpc>
            </a:pPr>
            <a:endParaRPr lang="en-US" sz="1900">
              <a:effectLst/>
              <a:latin typeface="Verdana" panose="020B0604030504040204" pitchFamily="34" charset="0"/>
              <a:ea typeface="Verdana" panose="020B0604030504040204" pitchFamily="34" charset="0"/>
            </a:endParaRPr>
          </a:p>
          <a:p>
            <a:pPr marL="400050" lvl="0" indent="-285750">
              <a:lnSpc>
                <a:spcPct val="90000"/>
              </a:lnSpc>
              <a:buFont typeface="Wingdings" panose="05000000000000000000" pitchFamily="2" charset="2"/>
              <a:buChar char="v"/>
            </a:pPr>
            <a:r>
              <a:rPr lang="en-US" sz="1900">
                <a:latin typeface="Verdana" panose="020B0604030504040204" pitchFamily="34" charset="0"/>
                <a:ea typeface="Verdana" panose="020B0604030504040204" pitchFamily="34" charset="0"/>
              </a:rPr>
              <a:t>Benefit</a:t>
            </a:r>
            <a:r>
              <a:rPr lang="en-US" sz="1900">
                <a:effectLst/>
                <a:latin typeface="Verdana" panose="020B0604030504040204" pitchFamily="34" charset="0"/>
                <a:ea typeface="Verdana" panose="020B0604030504040204" pitchFamily="34" charset="0"/>
              </a:rPr>
              <a:t> our employees’ Health and Wellbeing</a:t>
            </a:r>
          </a:p>
          <a:p>
            <a:pPr marL="114300" lvl="0">
              <a:lnSpc>
                <a:spcPct val="90000"/>
              </a:lnSpc>
            </a:pPr>
            <a:endParaRPr lang="en-US" sz="1900">
              <a:effectLst/>
              <a:latin typeface="Verdana" panose="020B0604030504040204" pitchFamily="34" charset="0"/>
              <a:ea typeface="Verdana" panose="020B0604030504040204" pitchFamily="34" charset="0"/>
            </a:endParaRPr>
          </a:p>
          <a:p>
            <a:pPr marL="400050" lvl="0" indent="-285750">
              <a:lnSpc>
                <a:spcPct val="90000"/>
              </a:lnSpc>
              <a:buFont typeface="Wingdings" panose="05000000000000000000" pitchFamily="2" charset="2"/>
              <a:buChar char="v"/>
            </a:pPr>
            <a:r>
              <a:rPr lang="en-US" sz="1900">
                <a:effectLst/>
                <a:latin typeface="Verdana" panose="020B0604030504040204" pitchFamily="34" charset="0"/>
                <a:ea typeface="Verdana" panose="020B0604030504040204" pitchFamily="34" charset="0"/>
              </a:rPr>
              <a:t>Focus on employee’s experience within the workplace</a:t>
            </a:r>
          </a:p>
          <a:p>
            <a:pPr marL="114300" lvl="0">
              <a:lnSpc>
                <a:spcPct val="90000"/>
              </a:lnSpc>
            </a:pPr>
            <a:endParaRPr lang="en-US" sz="1900">
              <a:effectLst/>
              <a:latin typeface="Verdana" panose="020B0604030504040204" pitchFamily="34" charset="0"/>
              <a:ea typeface="Verdana" panose="020B0604030504040204" pitchFamily="34" charset="0"/>
            </a:endParaRPr>
          </a:p>
          <a:p>
            <a:pPr marL="400050" lvl="0" indent="-285750">
              <a:lnSpc>
                <a:spcPct val="90000"/>
              </a:lnSpc>
              <a:spcAft>
                <a:spcPts val="800"/>
              </a:spcAft>
              <a:buFont typeface="Wingdings" panose="05000000000000000000" pitchFamily="2" charset="2"/>
              <a:buChar char="v"/>
            </a:pPr>
            <a:r>
              <a:rPr lang="en-US" sz="1900">
                <a:effectLst/>
                <a:latin typeface="Verdana" panose="020B0604030504040204" pitchFamily="34" charset="0"/>
                <a:ea typeface="Verdana" panose="020B0604030504040204" pitchFamily="34" charset="0"/>
              </a:rPr>
              <a:t>Solve problems before they impact our colleagues and the service</a:t>
            </a:r>
          </a:p>
          <a:p>
            <a:pPr lvl="0">
              <a:lnSpc>
                <a:spcPct val="90000"/>
              </a:lnSpc>
              <a:spcAft>
                <a:spcPts val="800"/>
              </a:spcAft>
            </a:pPr>
            <a:endParaRPr lang="en-US" sz="1700">
              <a:effectLst/>
              <a:latin typeface="Verdana" panose="020B0604030504040204" pitchFamily="34" charset="0"/>
              <a:ea typeface="Verdana" panose="020B0604030504040204" pitchFamily="34" charset="0"/>
            </a:endParaRPr>
          </a:p>
          <a:p>
            <a:pPr marL="57150">
              <a:lnSpc>
                <a:spcPct val="90000"/>
              </a:lnSpc>
              <a:spcAft>
                <a:spcPts val="800"/>
              </a:spcAft>
            </a:pPr>
            <a:r>
              <a:rPr lang="en-US" sz="1900" b="1" i="1">
                <a:effectLst/>
                <a:latin typeface="Verdana" panose="020B0604030504040204" pitchFamily="34" charset="0"/>
                <a:ea typeface="Verdana" panose="020B0604030504040204" pitchFamily="34" charset="0"/>
              </a:rPr>
              <a:t>Employees who experience burn out are less productive, incur more health costs and are at greater risk of serious illness!</a:t>
            </a:r>
          </a:p>
          <a:p>
            <a:pPr lvl="0">
              <a:lnSpc>
                <a:spcPct val="90000"/>
              </a:lnSpc>
              <a:spcAft>
                <a:spcPts val="800"/>
              </a:spcAft>
            </a:pPr>
            <a:endParaRPr lang="en-US" sz="1700">
              <a:effectLst/>
              <a:latin typeface="Verdana" panose="020B0604030504040204" pitchFamily="34" charset="0"/>
              <a:ea typeface="Verdana" panose="020B0604030504040204" pitchFamily="34" charset="0"/>
            </a:endParaRPr>
          </a:p>
          <a:p>
            <a:pPr marL="57150">
              <a:lnSpc>
                <a:spcPct val="90000"/>
              </a:lnSpc>
              <a:spcAft>
                <a:spcPts val="800"/>
              </a:spcAft>
            </a:pPr>
            <a:r>
              <a:rPr lang="en-US" sz="1900">
                <a:effectLst/>
                <a:latin typeface="Verdana" panose="020B0604030504040204" pitchFamily="34" charset="0"/>
                <a:ea typeface="Verdana" panose="020B0604030504040204" pitchFamily="34" charset="0"/>
              </a:rPr>
              <a:t>Unless employees feel their best both physically and emotionally, they can never be fully engaged with their organisation!</a:t>
            </a:r>
          </a:p>
          <a:p>
            <a:pPr>
              <a:lnSpc>
                <a:spcPct val="90000"/>
              </a:lnSpc>
              <a:spcAft>
                <a:spcPts val="800"/>
              </a:spcAft>
            </a:pPr>
            <a:endParaRPr lang="en-US" sz="1900">
              <a:effectLst/>
              <a:latin typeface="Verdana" panose="020B0604030504040204" pitchFamily="34" charset="0"/>
              <a:ea typeface="Verdana" panose="020B0604030504040204" pitchFamily="34" charset="0"/>
            </a:endParaRPr>
          </a:p>
          <a:p>
            <a:pPr marL="57150">
              <a:lnSpc>
                <a:spcPct val="90000"/>
              </a:lnSpc>
              <a:spcAft>
                <a:spcPts val="800"/>
              </a:spcAft>
            </a:pPr>
            <a:r>
              <a:rPr lang="en-US" sz="1900" b="1">
                <a:effectLst/>
                <a:latin typeface="Verdana" panose="020B0604030504040204" pitchFamily="34" charset="0"/>
                <a:ea typeface="Verdana" panose="020B0604030504040204" pitchFamily="34" charset="0"/>
              </a:rPr>
              <a:t>EDNA is about employee engagement, with its overall aim to improve the wellbeing of the workforce.</a:t>
            </a:r>
          </a:p>
          <a:p>
            <a:pPr marL="57150">
              <a:lnSpc>
                <a:spcPct val="90000"/>
              </a:lnSpc>
              <a:spcAft>
                <a:spcPts val="800"/>
              </a:spcAft>
            </a:pPr>
            <a:endParaRPr lang="en-US" sz="1600">
              <a:effectLst/>
              <a:latin typeface="Verdana" panose="020B0604030504040204" pitchFamily="34" charset="0"/>
              <a:ea typeface="Verdana" panose="020B0604030504040204" pitchFamily="34" charset="0"/>
            </a:endParaRPr>
          </a:p>
          <a:p>
            <a:pPr lvl="0" indent="-228600">
              <a:lnSpc>
                <a:spcPct val="90000"/>
              </a:lnSpc>
              <a:spcAft>
                <a:spcPts val="800"/>
              </a:spcAft>
              <a:buFont typeface="Arial" panose="020B0604020202020204" pitchFamily="34" charset="0"/>
              <a:buChar char="•"/>
            </a:pPr>
            <a:endParaRPr lang="en-US" sz="1000">
              <a:effectLst/>
            </a:endParaRPr>
          </a:p>
          <a:p>
            <a:pPr indent="-228600">
              <a:lnSpc>
                <a:spcPct val="90000"/>
              </a:lnSpc>
              <a:spcAft>
                <a:spcPts val="800"/>
              </a:spcAft>
              <a:buFont typeface="Arial" panose="020B0604020202020204" pitchFamily="34" charset="0"/>
              <a:buChar char="•"/>
            </a:pPr>
            <a:endParaRPr lang="en-US" sz="1000">
              <a:effectLst/>
            </a:endParaRPr>
          </a:p>
        </p:txBody>
      </p:sp>
    </p:spTree>
    <p:extLst>
      <p:ext uri="{BB962C8B-B14F-4D97-AF65-F5344CB8AC3E}">
        <p14:creationId xmlns:p14="http://schemas.microsoft.com/office/powerpoint/2010/main" val="32024234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99b4ff-49aa-43fa-a183-67192ae8ccd1" xsi:nil="true"/>
    <lcf76f155ced4ddcb4097134ff3c332f xmlns="d71c1e11-4bf4-4212-ba79-195c816151f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674A277833074B8E4394FE59920246" ma:contentTypeVersion="12" ma:contentTypeDescription="Create a new document." ma:contentTypeScope="" ma:versionID="5e0a7c0572b8a1641ec153c79817b32c">
  <xsd:schema xmlns:xsd="http://www.w3.org/2001/XMLSchema" xmlns:xs="http://www.w3.org/2001/XMLSchema" xmlns:p="http://schemas.microsoft.com/office/2006/metadata/properties" xmlns:ns2="d71c1e11-4bf4-4212-ba79-195c816151f8" xmlns:ns3="e299b4ff-49aa-43fa-a183-67192ae8ccd1" targetNamespace="http://schemas.microsoft.com/office/2006/metadata/properties" ma:root="true" ma:fieldsID="7f13e2b83d9d20b6a51bebfd3e5bd766" ns2:_="" ns3:_="">
    <xsd:import namespace="d71c1e11-4bf4-4212-ba79-195c816151f8"/>
    <xsd:import namespace="e299b4ff-49aa-43fa-a183-67192ae8ccd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c1e11-4bf4-4212-ba79-195c816151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43f86b8-64d4-4c45-a345-3dedbc32dd6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99b4ff-49aa-43fa-a183-67192ae8cc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2dc3393-c30a-4281-bcc7-c447d07af6f5}" ma:internalName="TaxCatchAll" ma:showField="CatchAllData" ma:web="e299b4ff-49aa-43fa-a183-67192ae8cc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9FD4B9-15DB-4333-818A-7D0B63D7E90A}">
  <ds:schemaRefs>
    <ds:schemaRef ds:uri="http://schemas.microsoft.com/sharepoint/v3/contenttype/forms"/>
  </ds:schemaRefs>
</ds:datastoreItem>
</file>

<file path=customXml/itemProps2.xml><?xml version="1.0" encoding="utf-8"?>
<ds:datastoreItem xmlns:ds="http://schemas.openxmlformats.org/officeDocument/2006/customXml" ds:itemID="{CED15C88-927F-41C3-BA95-C219F6E65B21}">
  <ds:schemaRefs>
    <ds:schemaRef ds:uri="d71c1e11-4bf4-4212-ba79-195c816151f8"/>
    <ds:schemaRef ds:uri="e299b4ff-49aa-43fa-a183-67192ae8cc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AED76A3-8FDC-403A-9FAA-10FFED938176}">
  <ds:schemaRefs>
    <ds:schemaRef ds:uri="d71c1e11-4bf4-4212-ba79-195c816151f8"/>
    <ds:schemaRef ds:uri="e299b4ff-49aa-43fa-a183-67192ae8cc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47</Slides>
  <Notes>47</Notes>
  <HiddenSlides>0</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working memory be improved?</vt:lpstr>
      <vt:lpstr>PowerPoint Presentation</vt:lpstr>
      <vt:lpstr>PowerPoint Presentation</vt:lpstr>
      <vt:lpstr>What can general accommodations look like?</vt:lpstr>
      <vt:lpstr>In what other ways can EDNA help? </vt:lpstr>
      <vt:lpstr>Quiz time!!!!!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Richardson, Lisa - Disability and Accessibility Advisor</dc:creator>
  <cp:revision>1</cp:revision>
  <dcterms:created xsi:type="dcterms:W3CDTF">2023-01-11T17:25:41Z</dcterms:created>
  <dcterms:modified xsi:type="dcterms:W3CDTF">2023-03-28T08:41:10Z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0x010100F9674A277833074B8E4394FE59920246</vt:lpwstr>
  </property>
  <property fmtid="{D5CDD505-2E9C-101B-9397-08002B2CF9AE}" pid="3" name="MediaServiceImageTags">
    <vt:lpwstr/>
  </property>
  <property fmtid="{D5CDD505-2E9C-101B-9397-08002B2CF9AE}" pid="4" name="MSIP_Label_cb4100ce-f04e-4b80-a326-08c9f28b8c4d_Enabled">
    <vt:lpwstr>true</vt:lpwstr>
  </property>
  <property fmtid="{D5CDD505-2E9C-101B-9397-08002B2CF9AE}" pid="5" name="MSIP_Label_cb4100ce-f04e-4b80-a326-08c9f28b8c4d_SetDate">
    <vt:lpwstr>2023-03-27T15:16:45Z</vt:lpwstr>
  </property>
  <property fmtid="{D5CDD505-2E9C-101B-9397-08002B2CF9AE}" pid="6" name="MSIP_Label_cb4100ce-f04e-4b80-a326-08c9f28b8c4d_Method">
    <vt:lpwstr>Standard</vt:lpwstr>
  </property>
  <property fmtid="{D5CDD505-2E9C-101B-9397-08002B2CF9AE}" pid="7" name="MSIP_Label_cb4100ce-f04e-4b80-a326-08c9f28b8c4d_Name">
    <vt:lpwstr>Trustwide - default label</vt:lpwstr>
  </property>
  <property fmtid="{D5CDD505-2E9C-101B-9397-08002B2CF9AE}" pid="8" name="MSIP_Label_cb4100ce-f04e-4b80-a326-08c9f28b8c4d_SiteId">
    <vt:lpwstr>41321cc1-ecb9-467c-b0d5-854644d94e3b</vt:lpwstr>
  </property>
  <property fmtid="{D5CDD505-2E9C-101B-9397-08002B2CF9AE}" pid="9" name="MSIP_Label_cb4100ce-f04e-4b80-a326-08c9f28b8c4d_ActionId">
    <vt:lpwstr>81cd98db-aeb1-4275-a29e-d9df172f1132</vt:lpwstr>
  </property>
  <property fmtid="{D5CDD505-2E9C-101B-9397-08002B2CF9AE}" pid="10" name="MSIP_Label_cb4100ce-f04e-4b80-a326-08c9f28b8c4d_ContentBits">
    <vt:lpwstr>0</vt:lpwstr>
  </property>
</Properties>
</file>